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7" r:id="rId5"/>
    <p:sldId id="268" r:id="rId6"/>
    <p:sldId id="338" r:id="rId7"/>
    <p:sldId id="339" r:id="rId8"/>
    <p:sldId id="269" r:id="rId9"/>
    <p:sldId id="340" r:id="rId10"/>
    <p:sldId id="342" r:id="rId11"/>
    <p:sldId id="32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D2ED1-7158-4DCD-8346-AE7DFB50DC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24B04F0-E448-42F7-BD8E-BEEB7E77B3D2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b="1" i="0" dirty="0">
              <a:solidFill>
                <a:srgbClr val="FF0000"/>
              </a:solidFill>
            </a:rPr>
            <a:t>데이터가 정렬</a:t>
          </a:r>
          <a:r>
            <a:rPr lang="ko-KR" altLang="en-US" b="0" i="0" dirty="0"/>
            <a:t>돼 있는 배열에서 특정한 값을 찾아냄</a:t>
          </a:r>
          <a:endParaRPr lang="en-US" dirty="0"/>
        </a:p>
      </dgm:t>
    </dgm:pt>
    <dgm:pt modelId="{51D442B7-0A76-47F6-A2F6-3CBADC9A3DBD}" type="parTrans" cxnId="{79858852-A90C-47C7-A946-A9DD646E535C}">
      <dgm:prSet/>
      <dgm:spPr/>
      <dgm:t>
        <a:bodyPr/>
        <a:lstStyle/>
        <a:p>
          <a:endParaRPr lang="en-US"/>
        </a:p>
      </dgm:t>
    </dgm:pt>
    <dgm:pt modelId="{2F051DF5-F755-47F6-9653-62779792E0E6}" type="sibTrans" cxnId="{79858852-A90C-47C7-A946-A9DD646E535C}">
      <dgm:prSet/>
      <dgm:spPr/>
      <dgm:t>
        <a:bodyPr/>
        <a:lstStyle/>
        <a:p>
          <a:endParaRPr lang="en-US"/>
        </a:p>
      </dgm:t>
    </dgm:pt>
    <dgm:pt modelId="{2DAF12C4-1052-4E2B-8466-78FAF22C3A17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b="0" i="0" dirty="0"/>
            <a:t>시간 복잡도는 </a:t>
          </a:r>
          <a:r>
            <a:rPr lang="en-US" altLang="ko-KR" b="0" i="0" dirty="0"/>
            <a:t>O(</a:t>
          </a:r>
          <a:r>
            <a:rPr lang="en-US" altLang="ko-KR" b="0" i="0" dirty="0" err="1"/>
            <a:t>logN</a:t>
          </a:r>
          <a:r>
            <a:rPr lang="en-US" altLang="ko-KR" b="0" i="0" dirty="0"/>
            <a:t>)</a:t>
          </a:r>
          <a:endParaRPr lang="en-US" dirty="0"/>
        </a:p>
      </dgm:t>
    </dgm:pt>
    <dgm:pt modelId="{AEDF4797-6755-4756-A453-5E3B6D8006BF}" type="parTrans" cxnId="{92C5B0B7-67B2-4FE2-9D24-0817384D6569}">
      <dgm:prSet/>
      <dgm:spPr/>
      <dgm:t>
        <a:bodyPr/>
        <a:lstStyle/>
        <a:p>
          <a:endParaRPr lang="en-US"/>
        </a:p>
      </dgm:t>
    </dgm:pt>
    <dgm:pt modelId="{5CACFAB3-15A9-4075-B714-C43726C5CEC8}" type="sibTrans" cxnId="{92C5B0B7-67B2-4FE2-9D24-0817384D6569}">
      <dgm:prSet/>
      <dgm:spPr/>
      <dgm:t>
        <a:bodyPr/>
        <a:lstStyle/>
        <a:p>
          <a:endParaRPr lang="en-US"/>
        </a:p>
      </dgm:t>
    </dgm:pt>
    <dgm:pt modelId="{E67A1D12-AE25-44C2-B29A-683A53164D0B}" type="pres">
      <dgm:prSet presAssocID="{035D2ED1-7158-4DCD-8346-AE7DFB50DC66}" presName="root" presStyleCnt="0">
        <dgm:presLayoutVars>
          <dgm:dir/>
          <dgm:resizeHandles val="exact"/>
        </dgm:presLayoutVars>
      </dgm:prSet>
      <dgm:spPr/>
    </dgm:pt>
    <dgm:pt modelId="{F603D49A-06D1-410F-88EF-9E830DAD73DE}" type="pres">
      <dgm:prSet presAssocID="{F24B04F0-E448-42F7-BD8E-BEEB7E77B3D2}" presName="compNode" presStyleCnt="0"/>
      <dgm:spPr/>
    </dgm:pt>
    <dgm:pt modelId="{568B8866-8FCF-4117-A76E-2AE824C10EE6}" type="pres">
      <dgm:prSet presAssocID="{F24B04F0-E448-42F7-BD8E-BEEB7E77B3D2}" presName="bgRect" presStyleLbl="bgShp" presStyleIdx="0" presStyleCnt="2"/>
      <dgm:spPr/>
    </dgm:pt>
    <dgm:pt modelId="{733BEC9B-28B0-42A2-8DB9-26123C13DC92}" type="pres">
      <dgm:prSet presAssocID="{F24B04F0-E448-42F7-BD8E-BEEB7E77B3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셀 타워"/>
        </a:ext>
      </dgm:extLst>
    </dgm:pt>
    <dgm:pt modelId="{F1EEB832-46D8-4D11-AD22-9B5E288EB77B}" type="pres">
      <dgm:prSet presAssocID="{F24B04F0-E448-42F7-BD8E-BEEB7E77B3D2}" presName="spaceRect" presStyleCnt="0"/>
      <dgm:spPr/>
    </dgm:pt>
    <dgm:pt modelId="{C195CBA5-C2BC-44CC-8541-1EFF2679A9A3}" type="pres">
      <dgm:prSet presAssocID="{F24B04F0-E448-42F7-BD8E-BEEB7E77B3D2}" presName="parTx" presStyleLbl="revTx" presStyleIdx="0" presStyleCnt="2">
        <dgm:presLayoutVars>
          <dgm:chMax val="0"/>
          <dgm:chPref val="0"/>
        </dgm:presLayoutVars>
      </dgm:prSet>
      <dgm:spPr/>
    </dgm:pt>
    <dgm:pt modelId="{2606F3F4-4EAD-4A34-BE7C-7CE28BE70B42}" type="pres">
      <dgm:prSet presAssocID="{2F051DF5-F755-47F6-9653-62779792E0E6}" presName="sibTrans" presStyleCnt="0"/>
      <dgm:spPr/>
    </dgm:pt>
    <dgm:pt modelId="{C2C140ED-B618-4D87-811D-382028F46634}" type="pres">
      <dgm:prSet presAssocID="{2DAF12C4-1052-4E2B-8466-78FAF22C3A17}" presName="compNode" presStyleCnt="0"/>
      <dgm:spPr/>
    </dgm:pt>
    <dgm:pt modelId="{6CA7F6C5-9B30-4884-817D-29A183352A98}" type="pres">
      <dgm:prSet presAssocID="{2DAF12C4-1052-4E2B-8466-78FAF22C3A17}" presName="bgRect" presStyleLbl="bgShp" presStyleIdx="1" presStyleCnt="2"/>
      <dgm:spPr/>
    </dgm:pt>
    <dgm:pt modelId="{46A92F2E-6670-410C-AC34-C7AB3218C23D}" type="pres">
      <dgm:prSet presAssocID="{2DAF12C4-1052-4E2B-8466-78FAF22C3A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콜 센터"/>
        </a:ext>
      </dgm:extLst>
    </dgm:pt>
    <dgm:pt modelId="{C2324D3F-D146-4798-B557-236EF48D2D20}" type="pres">
      <dgm:prSet presAssocID="{2DAF12C4-1052-4E2B-8466-78FAF22C3A17}" presName="spaceRect" presStyleCnt="0"/>
      <dgm:spPr/>
    </dgm:pt>
    <dgm:pt modelId="{6277D9F1-2C8A-47B4-842B-C7336B9AD121}" type="pres">
      <dgm:prSet presAssocID="{2DAF12C4-1052-4E2B-8466-78FAF22C3A1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8E8B92A-8A48-4DD8-8067-20CFC9821F42}" type="presOf" srcId="{2DAF12C4-1052-4E2B-8466-78FAF22C3A17}" destId="{6277D9F1-2C8A-47B4-842B-C7336B9AD121}" srcOrd="0" destOrd="0" presId="urn:microsoft.com/office/officeart/2018/2/layout/IconVerticalSolidList"/>
    <dgm:cxn modelId="{5FD38946-79D9-464B-A0E5-A6165F9E6C8B}" type="presOf" srcId="{F24B04F0-E448-42F7-BD8E-BEEB7E77B3D2}" destId="{C195CBA5-C2BC-44CC-8541-1EFF2679A9A3}" srcOrd="0" destOrd="0" presId="urn:microsoft.com/office/officeart/2018/2/layout/IconVerticalSolidList"/>
    <dgm:cxn modelId="{79858852-A90C-47C7-A946-A9DD646E535C}" srcId="{035D2ED1-7158-4DCD-8346-AE7DFB50DC66}" destId="{F24B04F0-E448-42F7-BD8E-BEEB7E77B3D2}" srcOrd="0" destOrd="0" parTransId="{51D442B7-0A76-47F6-A2F6-3CBADC9A3DBD}" sibTransId="{2F051DF5-F755-47F6-9653-62779792E0E6}"/>
    <dgm:cxn modelId="{06417357-8448-44E3-BEE2-B553EF852B27}" type="presOf" srcId="{035D2ED1-7158-4DCD-8346-AE7DFB50DC66}" destId="{E67A1D12-AE25-44C2-B29A-683A53164D0B}" srcOrd="0" destOrd="0" presId="urn:microsoft.com/office/officeart/2018/2/layout/IconVerticalSolidList"/>
    <dgm:cxn modelId="{92C5B0B7-67B2-4FE2-9D24-0817384D6569}" srcId="{035D2ED1-7158-4DCD-8346-AE7DFB50DC66}" destId="{2DAF12C4-1052-4E2B-8466-78FAF22C3A17}" srcOrd="1" destOrd="0" parTransId="{AEDF4797-6755-4756-A453-5E3B6D8006BF}" sibTransId="{5CACFAB3-15A9-4075-B714-C43726C5CEC8}"/>
    <dgm:cxn modelId="{B19B8646-1E5C-4FA7-A063-CEF6CEF8004C}" type="presParOf" srcId="{E67A1D12-AE25-44C2-B29A-683A53164D0B}" destId="{F603D49A-06D1-410F-88EF-9E830DAD73DE}" srcOrd="0" destOrd="0" presId="urn:microsoft.com/office/officeart/2018/2/layout/IconVerticalSolidList"/>
    <dgm:cxn modelId="{84645D3C-35E3-426F-80B0-B9E881388A40}" type="presParOf" srcId="{F603D49A-06D1-410F-88EF-9E830DAD73DE}" destId="{568B8866-8FCF-4117-A76E-2AE824C10EE6}" srcOrd="0" destOrd="0" presId="urn:microsoft.com/office/officeart/2018/2/layout/IconVerticalSolidList"/>
    <dgm:cxn modelId="{1737DA4E-A398-449A-845F-AF235E5781CA}" type="presParOf" srcId="{F603D49A-06D1-410F-88EF-9E830DAD73DE}" destId="{733BEC9B-28B0-42A2-8DB9-26123C13DC92}" srcOrd="1" destOrd="0" presId="urn:microsoft.com/office/officeart/2018/2/layout/IconVerticalSolidList"/>
    <dgm:cxn modelId="{EA6B8F69-D2A5-46D0-97C5-BBB8E35586DE}" type="presParOf" srcId="{F603D49A-06D1-410F-88EF-9E830DAD73DE}" destId="{F1EEB832-46D8-4D11-AD22-9B5E288EB77B}" srcOrd="2" destOrd="0" presId="urn:microsoft.com/office/officeart/2018/2/layout/IconVerticalSolidList"/>
    <dgm:cxn modelId="{E0815692-079B-4EBB-9499-C2A6A75617FE}" type="presParOf" srcId="{F603D49A-06D1-410F-88EF-9E830DAD73DE}" destId="{C195CBA5-C2BC-44CC-8541-1EFF2679A9A3}" srcOrd="3" destOrd="0" presId="urn:microsoft.com/office/officeart/2018/2/layout/IconVerticalSolidList"/>
    <dgm:cxn modelId="{5ABBEAB3-44F4-4CBD-811A-96B22F5EE418}" type="presParOf" srcId="{E67A1D12-AE25-44C2-B29A-683A53164D0B}" destId="{2606F3F4-4EAD-4A34-BE7C-7CE28BE70B42}" srcOrd="1" destOrd="0" presId="urn:microsoft.com/office/officeart/2018/2/layout/IconVerticalSolidList"/>
    <dgm:cxn modelId="{1661ED67-3E9E-4563-AE19-C3EB2D601AEF}" type="presParOf" srcId="{E67A1D12-AE25-44C2-B29A-683A53164D0B}" destId="{C2C140ED-B618-4D87-811D-382028F46634}" srcOrd="2" destOrd="0" presId="urn:microsoft.com/office/officeart/2018/2/layout/IconVerticalSolidList"/>
    <dgm:cxn modelId="{D174614E-626D-46EA-96CB-C630F2787D46}" type="presParOf" srcId="{C2C140ED-B618-4D87-811D-382028F46634}" destId="{6CA7F6C5-9B30-4884-817D-29A183352A98}" srcOrd="0" destOrd="0" presId="urn:microsoft.com/office/officeart/2018/2/layout/IconVerticalSolidList"/>
    <dgm:cxn modelId="{423A0578-CDB5-47FF-A31C-3643A56D36FB}" type="presParOf" srcId="{C2C140ED-B618-4D87-811D-382028F46634}" destId="{46A92F2E-6670-410C-AC34-C7AB3218C23D}" srcOrd="1" destOrd="0" presId="urn:microsoft.com/office/officeart/2018/2/layout/IconVerticalSolidList"/>
    <dgm:cxn modelId="{E465B322-8156-4625-91FF-7C70128B0E07}" type="presParOf" srcId="{C2C140ED-B618-4D87-811D-382028F46634}" destId="{C2324D3F-D146-4798-B557-236EF48D2D20}" srcOrd="2" destOrd="0" presId="urn:microsoft.com/office/officeart/2018/2/layout/IconVerticalSolidList"/>
    <dgm:cxn modelId="{F33171A4-0E6B-4B5A-9289-8C6611758443}" type="presParOf" srcId="{C2C140ED-B618-4D87-811D-382028F46634}" destId="{6277D9F1-2C8A-47B4-842B-C7336B9AD1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5D2ED1-7158-4DCD-8346-AE7DFB50DC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24B04F0-E448-42F7-BD8E-BEEB7E77B3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ko-KR" altLang="en-US" sz="2000" b="0" i="0" kern="1200" dirty="0"/>
            <a:t>완전히 탐색</a:t>
          </a:r>
          <a:r>
            <a:rPr lang="en-US" altLang="ko-KR" sz="2000" b="0" i="0" kern="1200" dirty="0"/>
            <a:t>, </a:t>
          </a:r>
          <a:r>
            <a:rPr lang="ko-KR" altLang="en-US" sz="2000" b="1" kern="12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답이 나올 때까지 샅샅이 찾는 방법</a:t>
          </a:r>
          <a:endParaRPr lang="en-US" sz="2000" b="1" kern="1200" dirty="0">
            <a:solidFill>
              <a:srgbClr val="FF0000"/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51D442B7-0A76-47F6-A2F6-3CBADC9A3DBD}" type="parTrans" cxnId="{79858852-A90C-47C7-A946-A9DD646E535C}">
      <dgm:prSet/>
      <dgm:spPr/>
      <dgm:t>
        <a:bodyPr/>
        <a:lstStyle/>
        <a:p>
          <a:endParaRPr lang="en-US"/>
        </a:p>
      </dgm:t>
    </dgm:pt>
    <dgm:pt modelId="{2F051DF5-F755-47F6-9653-62779792E0E6}" type="sibTrans" cxnId="{79858852-A90C-47C7-A946-A9DD646E535C}">
      <dgm:prSet/>
      <dgm:spPr/>
      <dgm:t>
        <a:bodyPr/>
        <a:lstStyle/>
        <a:p>
          <a:endParaRPr lang="en-US"/>
        </a:p>
      </dgm:t>
    </dgm:pt>
    <dgm:pt modelId="{2DAF12C4-1052-4E2B-8466-78FAF22C3A17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b="0" i="0" dirty="0"/>
            <a:t>답을 무조건 찾을 수 있다</a:t>
          </a:r>
          <a:r>
            <a:rPr lang="en-US" altLang="ko-KR" b="0" i="0" dirty="0"/>
            <a:t>!</a:t>
          </a:r>
          <a:endParaRPr lang="en-US" dirty="0"/>
        </a:p>
      </dgm:t>
    </dgm:pt>
    <dgm:pt modelId="{AEDF4797-6755-4756-A453-5E3B6D8006BF}" type="parTrans" cxnId="{92C5B0B7-67B2-4FE2-9D24-0817384D6569}">
      <dgm:prSet/>
      <dgm:spPr/>
      <dgm:t>
        <a:bodyPr/>
        <a:lstStyle/>
        <a:p>
          <a:endParaRPr lang="en-US"/>
        </a:p>
      </dgm:t>
    </dgm:pt>
    <dgm:pt modelId="{5CACFAB3-15A9-4075-B714-C43726C5CEC8}" type="sibTrans" cxnId="{92C5B0B7-67B2-4FE2-9D24-0817384D6569}">
      <dgm:prSet/>
      <dgm:spPr/>
      <dgm:t>
        <a:bodyPr/>
        <a:lstStyle/>
        <a:p>
          <a:endParaRPr lang="en-US"/>
        </a:p>
      </dgm:t>
    </dgm:pt>
    <dgm:pt modelId="{30CFD070-CFAA-4896-9BC2-344F9320A44E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b="0" i="0" dirty="0"/>
            <a:t>답을 찾는데 시간이 다른 방법에 비해 많이 걸린다</a:t>
          </a:r>
          <a:endParaRPr lang="en-US" dirty="0"/>
        </a:p>
      </dgm:t>
    </dgm:pt>
    <dgm:pt modelId="{6ECFFDA8-33E8-4898-9EFC-B2D19F4DB958}" type="parTrans" cxnId="{013C8DEC-F151-4F1D-8748-75269FE2ACD3}">
      <dgm:prSet/>
      <dgm:spPr/>
      <dgm:t>
        <a:bodyPr/>
        <a:lstStyle/>
        <a:p>
          <a:endParaRPr lang="en-US"/>
        </a:p>
      </dgm:t>
    </dgm:pt>
    <dgm:pt modelId="{768122B8-1DB3-47B9-800A-44B36B5A2F88}" type="sibTrans" cxnId="{013C8DEC-F151-4F1D-8748-75269FE2ACD3}">
      <dgm:prSet/>
      <dgm:spPr/>
      <dgm:t>
        <a:bodyPr/>
        <a:lstStyle/>
        <a:p>
          <a:endParaRPr lang="en-US"/>
        </a:p>
      </dgm:t>
    </dgm:pt>
    <dgm:pt modelId="{E67A1D12-AE25-44C2-B29A-683A53164D0B}" type="pres">
      <dgm:prSet presAssocID="{035D2ED1-7158-4DCD-8346-AE7DFB50DC66}" presName="root" presStyleCnt="0">
        <dgm:presLayoutVars>
          <dgm:dir/>
          <dgm:resizeHandles val="exact"/>
        </dgm:presLayoutVars>
      </dgm:prSet>
      <dgm:spPr/>
    </dgm:pt>
    <dgm:pt modelId="{F603D49A-06D1-410F-88EF-9E830DAD73DE}" type="pres">
      <dgm:prSet presAssocID="{F24B04F0-E448-42F7-BD8E-BEEB7E77B3D2}" presName="compNode" presStyleCnt="0"/>
      <dgm:spPr/>
    </dgm:pt>
    <dgm:pt modelId="{568B8866-8FCF-4117-A76E-2AE824C10EE6}" type="pres">
      <dgm:prSet presAssocID="{F24B04F0-E448-42F7-BD8E-BEEB7E77B3D2}" presName="bgRect" presStyleLbl="bgShp" presStyleIdx="0" presStyleCnt="3"/>
      <dgm:spPr/>
    </dgm:pt>
    <dgm:pt modelId="{733BEC9B-28B0-42A2-8DB9-26123C13DC92}" type="pres">
      <dgm:prSet presAssocID="{F24B04F0-E448-42F7-BD8E-BEEB7E77B3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1EEB832-46D8-4D11-AD22-9B5E288EB77B}" type="pres">
      <dgm:prSet presAssocID="{F24B04F0-E448-42F7-BD8E-BEEB7E77B3D2}" presName="spaceRect" presStyleCnt="0"/>
      <dgm:spPr/>
    </dgm:pt>
    <dgm:pt modelId="{C195CBA5-C2BC-44CC-8541-1EFF2679A9A3}" type="pres">
      <dgm:prSet presAssocID="{F24B04F0-E448-42F7-BD8E-BEEB7E77B3D2}" presName="parTx" presStyleLbl="revTx" presStyleIdx="0" presStyleCnt="3">
        <dgm:presLayoutVars>
          <dgm:chMax val="0"/>
          <dgm:chPref val="0"/>
        </dgm:presLayoutVars>
      </dgm:prSet>
      <dgm:spPr/>
    </dgm:pt>
    <dgm:pt modelId="{2606F3F4-4EAD-4A34-BE7C-7CE28BE70B42}" type="pres">
      <dgm:prSet presAssocID="{2F051DF5-F755-47F6-9653-62779792E0E6}" presName="sibTrans" presStyleCnt="0"/>
      <dgm:spPr/>
    </dgm:pt>
    <dgm:pt modelId="{C2C140ED-B618-4D87-811D-382028F46634}" type="pres">
      <dgm:prSet presAssocID="{2DAF12C4-1052-4E2B-8466-78FAF22C3A17}" presName="compNode" presStyleCnt="0"/>
      <dgm:spPr/>
    </dgm:pt>
    <dgm:pt modelId="{6CA7F6C5-9B30-4884-817D-29A183352A98}" type="pres">
      <dgm:prSet presAssocID="{2DAF12C4-1052-4E2B-8466-78FAF22C3A17}" presName="bgRect" presStyleLbl="bgShp" presStyleIdx="1" presStyleCnt="3"/>
      <dgm:spPr/>
    </dgm:pt>
    <dgm:pt modelId="{46A92F2E-6670-410C-AC34-C7AB3218C23D}" type="pres">
      <dgm:prSet presAssocID="{2DAF12C4-1052-4E2B-8466-78FAF22C3A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오리"/>
        </a:ext>
      </dgm:extLst>
    </dgm:pt>
    <dgm:pt modelId="{C2324D3F-D146-4798-B557-236EF48D2D20}" type="pres">
      <dgm:prSet presAssocID="{2DAF12C4-1052-4E2B-8466-78FAF22C3A17}" presName="spaceRect" presStyleCnt="0"/>
      <dgm:spPr/>
    </dgm:pt>
    <dgm:pt modelId="{6277D9F1-2C8A-47B4-842B-C7336B9AD121}" type="pres">
      <dgm:prSet presAssocID="{2DAF12C4-1052-4E2B-8466-78FAF22C3A17}" presName="parTx" presStyleLbl="revTx" presStyleIdx="1" presStyleCnt="3">
        <dgm:presLayoutVars>
          <dgm:chMax val="0"/>
          <dgm:chPref val="0"/>
        </dgm:presLayoutVars>
      </dgm:prSet>
      <dgm:spPr/>
    </dgm:pt>
    <dgm:pt modelId="{2B6E1F1C-95FA-4CFA-97CF-462F02B4B573}" type="pres">
      <dgm:prSet presAssocID="{5CACFAB3-15A9-4075-B714-C43726C5CEC8}" presName="sibTrans" presStyleCnt="0"/>
      <dgm:spPr/>
    </dgm:pt>
    <dgm:pt modelId="{D4837437-B8A0-49E9-9902-3C295BE34F39}" type="pres">
      <dgm:prSet presAssocID="{30CFD070-CFAA-4896-9BC2-344F9320A44E}" presName="compNode" presStyleCnt="0"/>
      <dgm:spPr/>
    </dgm:pt>
    <dgm:pt modelId="{8347FB9C-ED7D-4363-8C6A-E88F074BAA3B}" type="pres">
      <dgm:prSet presAssocID="{30CFD070-CFAA-4896-9BC2-344F9320A44E}" presName="bgRect" presStyleLbl="bgShp" presStyleIdx="2" presStyleCnt="3"/>
      <dgm:spPr/>
    </dgm:pt>
    <dgm:pt modelId="{EF982B03-D6E2-45E2-9864-103BE44BA0F8}" type="pres">
      <dgm:prSet presAssocID="{30CFD070-CFAA-4896-9BC2-344F9320A4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해골"/>
        </a:ext>
      </dgm:extLst>
    </dgm:pt>
    <dgm:pt modelId="{F9C16F49-B328-449E-8D27-5233228645F4}" type="pres">
      <dgm:prSet presAssocID="{30CFD070-CFAA-4896-9BC2-344F9320A44E}" presName="spaceRect" presStyleCnt="0"/>
      <dgm:spPr/>
    </dgm:pt>
    <dgm:pt modelId="{E27EDEDB-23AD-4ADC-AE37-71CD6C601AA2}" type="pres">
      <dgm:prSet presAssocID="{30CFD070-CFAA-4896-9BC2-344F9320A44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8B92A-8A48-4DD8-8067-20CFC9821F42}" type="presOf" srcId="{2DAF12C4-1052-4E2B-8466-78FAF22C3A17}" destId="{6277D9F1-2C8A-47B4-842B-C7336B9AD121}" srcOrd="0" destOrd="0" presId="urn:microsoft.com/office/officeart/2018/2/layout/IconVerticalSolidList"/>
    <dgm:cxn modelId="{5FD38946-79D9-464B-A0E5-A6165F9E6C8B}" type="presOf" srcId="{F24B04F0-E448-42F7-BD8E-BEEB7E77B3D2}" destId="{C195CBA5-C2BC-44CC-8541-1EFF2679A9A3}" srcOrd="0" destOrd="0" presId="urn:microsoft.com/office/officeart/2018/2/layout/IconVerticalSolidList"/>
    <dgm:cxn modelId="{79858852-A90C-47C7-A946-A9DD646E535C}" srcId="{035D2ED1-7158-4DCD-8346-AE7DFB50DC66}" destId="{F24B04F0-E448-42F7-BD8E-BEEB7E77B3D2}" srcOrd="0" destOrd="0" parTransId="{51D442B7-0A76-47F6-A2F6-3CBADC9A3DBD}" sibTransId="{2F051DF5-F755-47F6-9653-62779792E0E6}"/>
    <dgm:cxn modelId="{06417357-8448-44E3-BEE2-B553EF852B27}" type="presOf" srcId="{035D2ED1-7158-4DCD-8346-AE7DFB50DC66}" destId="{E67A1D12-AE25-44C2-B29A-683A53164D0B}" srcOrd="0" destOrd="0" presId="urn:microsoft.com/office/officeart/2018/2/layout/IconVerticalSolidList"/>
    <dgm:cxn modelId="{CE20D679-DA5F-4761-87CF-94123BCFDDB9}" type="presOf" srcId="{30CFD070-CFAA-4896-9BC2-344F9320A44E}" destId="{E27EDEDB-23AD-4ADC-AE37-71CD6C601AA2}" srcOrd="0" destOrd="0" presId="urn:microsoft.com/office/officeart/2018/2/layout/IconVerticalSolidList"/>
    <dgm:cxn modelId="{92C5B0B7-67B2-4FE2-9D24-0817384D6569}" srcId="{035D2ED1-7158-4DCD-8346-AE7DFB50DC66}" destId="{2DAF12C4-1052-4E2B-8466-78FAF22C3A17}" srcOrd="1" destOrd="0" parTransId="{AEDF4797-6755-4756-A453-5E3B6D8006BF}" sibTransId="{5CACFAB3-15A9-4075-B714-C43726C5CEC8}"/>
    <dgm:cxn modelId="{013C8DEC-F151-4F1D-8748-75269FE2ACD3}" srcId="{035D2ED1-7158-4DCD-8346-AE7DFB50DC66}" destId="{30CFD070-CFAA-4896-9BC2-344F9320A44E}" srcOrd="2" destOrd="0" parTransId="{6ECFFDA8-33E8-4898-9EFC-B2D19F4DB958}" sibTransId="{768122B8-1DB3-47B9-800A-44B36B5A2F88}"/>
    <dgm:cxn modelId="{B19B8646-1E5C-4FA7-A063-CEF6CEF8004C}" type="presParOf" srcId="{E67A1D12-AE25-44C2-B29A-683A53164D0B}" destId="{F603D49A-06D1-410F-88EF-9E830DAD73DE}" srcOrd="0" destOrd="0" presId="urn:microsoft.com/office/officeart/2018/2/layout/IconVerticalSolidList"/>
    <dgm:cxn modelId="{84645D3C-35E3-426F-80B0-B9E881388A40}" type="presParOf" srcId="{F603D49A-06D1-410F-88EF-9E830DAD73DE}" destId="{568B8866-8FCF-4117-A76E-2AE824C10EE6}" srcOrd="0" destOrd="0" presId="urn:microsoft.com/office/officeart/2018/2/layout/IconVerticalSolidList"/>
    <dgm:cxn modelId="{1737DA4E-A398-449A-845F-AF235E5781CA}" type="presParOf" srcId="{F603D49A-06D1-410F-88EF-9E830DAD73DE}" destId="{733BEC9B-28B0-42A2-8DB9-26123C13DC92}" srcOrd="1" destOrd="0" presId="urn:microsoft.com/office/officeart/2018/2/layout/IconVerticalSolidList"/>
    <dgm:cxn modelId="{EA6B8F69-D2A5-46D0-97C5-BBB8E35586DE}" type="presParOf" srcId="{F603D49A-06D1-410F-88EF-9E830DAD73DE}" destId="{F1EEB832-46D8-4D11-AD22-9B5E288EB77B}" srcOrd="2" destOrd="0" presId="urn:microsoft.com/office/officeart/2018/2/layout/IconVerticalSolidList"/>
    <dgm:cxn modelId="{E0815692-079B-4EBB-9499-C2A6A75617FE}" type="presParOf" srcId="{F603D49A-06D1-410F-88EF-9E830DAD73DE}" destId="{C195CBA5-C2BC-44CC-8541-1EFF2679A9A3}" srcOrd="3" destOrd="0" presId="urn:microsoft.com/office/officeart/2018/2/layout/IconVerticalSolidList"/>
    <dgm:cxn modelId="{5ABBEAB3-44F4-4CBD-811A-96B22F5EE418}" type="presParOf" srcId="{E67A1D12-AE25-44C2-B29A-683A53164D0B}" destId="{2606F3F4-4EAD-4A34-BE7C-7CE28BE70B42}" srcOrd="1" destOrd="0" presId="urn:microsoft.com/office/officeart/2018/2/layout/IconVerticalSolidList"/>
    <dgm:cxn modelId="{1661ED67-3E9E-4563-AE19-C3EB2D601AEF}" type="presParOf" srcId="{E67A1D12-AE25-44C2-B29A-683A53164D0B}" destId="{C2C140ED-B618-4D87-811D-382028F46634}" srcOrd="2" destOrd="0" presId="urn:microsoft.com/office/officeart/2018/2/layout/IconVerticalSolidList"/>
    <dgm:cxn modelId="{D174614E-626D-46EA-96CB-C630F2787D46}" type="presParOf" srcId="{C2C140ED-B618-4D87-811D-382028F46634}" destId="{6CA7F6C5-9B30-4884-817D-29A183352A98}" srcOrd="0" destOrd="0" presId="urn:microsoft.com/office/officeart/2018/2/layout/IconVerticalSolidList"/>
    <dgm:cxn modelId="{423A0578-CDB5-47FF-A31C-3643A56D36FB}" type="presParOf" srcId="{C2C140ED-B618-4D87-811D-382028F46634}" destId="{46A92F2E-6670-410C-AC34-C7AB3218C23D}" srcOrd="1" destOrd="0" presId="urn:microsoft.com/office/officeart/2018/2/layout/IconVerticalSolidList"/>
    <dgm:cxn modelId="{E465B322-8156-4625-91FF-7C70128B0E07}" type="presParOf" srcId="{C2C140ED-B618-4D87-811D-382028F46634}" destId="{C2324D3F-D146-4798-B557-236EF48D2D20}" srcOrd="2" destOrd="0" presId="urn:microsoft.com/office/officeart/2018/2/layout/IconVerticalSolidList"/>
    <dgm:cxn modelId="{F33171A4-0E6B-4B5A-9289-8C6611758443}" type="presParOf" srcId="{C2C140ED-B618-4D87-811D-382028F46634}" destId="{6277D9F1-2C8A-47B4-842B-C7336B9AD121}" srcOrd="3" destOrd="0" presId="urn:microsoft.com/office/officeart/2018/2/layout/IconVerticalSolidList"/>
    <dgm:cxn modelId="{34EA0992-8D44-4395-BE0E-90345E392A5E}" type="presParOf" srcId="{E67A1D12-AE25-44C2-B29A-683A53164D0B}" destId="{2B6E1F1C-95FA-4CFA-97CF-462F02B4B573}" srcOrd="3" destOrd="0" presId="urn:microsoft.com/office/officeart/2018/2/layout/IconVerticalSolidList"/>
    <dgm:cxn modelId="{52616210-EBC9-48C0-A910-743AC2BBA0F2}" type="presParOf" srcId="{E67A1D12-AE25-44C2-B29A-683A53164D0B}" destId="{D4837437-B8A0-49E9-9902-3C295BE34F39}" srcOrd="4" destOrd="0" presId="urn:microsoft.com/office/officeart/2018/2/layout/IconVerticalSolidList"/>
    <dgm:cxn modelId="{3D16344F-C0D6-49FB-8FE7-C13E012CD75D}" type="presParOf" srcId="{D4837437-B8A0-49E9-9902-3C295BE34F39}" destId="{8347FB9C-ED7D-4363-8C6A-E88F074BAA3B}" srcOrd="0" destOrd="0" presId="urn:microsoft.com/office/officeart/2018/2/layout/IconVerticalSolidList"/>
    <dgm:cxn modelId="{DACDD1E6-E40C-42C2-BB6E-3C197FCE9F1F}" type="presParOf" srcId="{D4837437-B8A0-49E9-9902-3C295BE34F39}" destId="{EF982B03-D6E2-45E2-9864-103BE44BA0F8}" srcOrd="1" destOrd="0" presId="urn:microsoft.com/office/officeart/2018/2/layout/IconVerticalSolidList"/>
    <dgm:cxn modelId="{27FA712B-7CFD-4ECD-8320-1BE5ECB82191}" type="presParOf" srcId="{D4837437-B8A0-49E9-9902-3C295BE34F39}" destId="{F9C16F49-B328-449E-8D27-5233228645F4}" srcOrd="2" destOrd="0" presId="urn:microsoft.com/office/officeart/2018/2/layout/IconVerticalSolidList"/>
    <dgm:cxn modelId="{3B9FF2F3-E758-408D-B8F3-7FF6F493AF87}" type="presParOf" srcId="{D4837437-B8A0-49E9-9902-3C295BE34F39}" destId="{E27EDEDB-23AD-4ADC-AE37-71CD6C601A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B8866-8FCF-4117-A76E-2AE824C10EE6}">
      <dsp:nvSpPr>
        <dsp:cNvPr id="0" name=""/>
        <dsp:cNvSpPr/>
      </dsp:nvSpPr>
      <dsp:spPr>
        <a:xfrm>
          <a:off x="0" y="707092"/>
          <a:ext cx="6883523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BEC9B-28B0-42A2-8DB9-26123C13DC92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5CBA5-C2BC-44CC-8541-1EFF2679A9A3}">
      <dsp:nvSpPr>
        <dsp:cNvPr id="0" name=""/>
        <dsp:cNvSpPr/>
      </dsp:nvSpPr>
      <dsp:spPr>
        <a:xfrm>
          <a:off x="1507738" y="707092"/>
          <a:ext cx="5375784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b="1" i="0" kern="1200" dirty="0">
              <a:solidFill>
                <a:srgbClr val="FF0000"/>
              </a:solidFill>
            </a:rPr>
            <a:t>데이터가 정렬</a:t>
          </a:r>
          <a:r>
            <a:rPr lang="ko-KR" altLang="en-US" sz="2300" b="0" i="0" kern="1200" dirty="0"/>
            <a:t>돼 있는 배열에서 특정한 값을 찾아냄</a:t>
          </a:r>
          <a:endParaRPr lang="en-US" sz="2300" kern="1200" dirty="0"/>
        </a:p>
      </dsp:txBody>
      <dsp:txXfrm>
        <a:off x="1507738" y="707092"/>
        <a:ext cx="5375784" cy="1305401"/>
      </dsp:txXfrm>
    </dsp:sp>
    <dsp:sp modelId="{6CA7F6C5-9B30-4884-817D-29A183352A98}">
      <dsp:nvSpPr>
        <dsp:cNvPr id="0" name=""/>
        <dsp:cNvSpPr/>
      </dsp:nvSpPr>
      <dsp:spPr>
        <a:xfrm>
          <a:off x="0" y="2338844"/>
          <a:ext cx="6883523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92F2E-6670-410C-AC34-C7AB3218C23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D9F1-2C8A-47B4-842B-C7336B9AD121}">
      <dsp:nvSpPr>
        <dsp:cNvPr id="0" name=""/>
        <dsp:cNvSpPr/>
      </dsp:nvSpPr>
      <dsp:spPr>
        <a:xfrm>
          <a:off x="1507738" y="2338844"/>
          <a:ext cx="5375784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b="0" i="0" kern="1200" dirty="0"/>
            <a:t>시간 복잡도는 </a:t>
          </a:r>
          <a:r>
            <a:rPr lang="en-US" altLang="ko-KR" sz="2300" b="0" i="0" kern="1200" dirty="0"/>
            <a:t>O(</a:t>
          </a:r>
          <a:r>
            <a:rPr lang="en-US" altLang="ko-KR" sz="2300" b="0" i="0" kern="1200" dirty="0" err="1"/>
            <a:t>logN</a:t>
          </a:r>
          <a:r>
            <a:rPr lang="en-US" altLang="ko-KR" sz="2300" b="0" i="0" kern="1200" dirty="0"/>
            <a:t>)</a:t>
          </a:r>
          <a:endParaRPr lang="en-US" sz="2300" kern="1200" dirty="0"/>
        </a:p>
      </dsp:txBody>
      <dsp:txXfrm>
        <a:off x="1507738" y="2338844"/>
        <a:ext cx="5375784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B8866-8FCF-4117-A76E-2AE824C10EE6}">
      <dsp:nvSpPr>
        <dsp:cNvPr id="0" name=""/>
        <dsp:cNvSpPr/>
      </dsp:nvSpPr>
      <dsp:spPr>
        <a:xfrm>
          <a:off x="0" y="611"/>
          <a:ext cx="6528523" cy="1430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BEC9B-28B0-42A2-8DB9-26123C13DC92}">
      <dsp:nvSpPr>
        <dsp:cNvPr id="0" name=""/>
        <dsp:cNvSpPr/>
      </dsp:nvSpPr>
      <dsp:spPr>
        <a:xfrm>
          <a:off x="432639" y="322408"/>
          <a:ext cx="786616" cy="786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5CBA5-C2BC-44CC-8541-1EFF2679A9A3}">
      <dsp:nvSpPr>
        <dsp:cNvPr id="0" name=""/>
        <dsp:cNvSpPr/>
      </dsp:nvSpPr>
      <dsp:spPr>
        <a:xfrm>
          <a:off x="1651894" y="611"/>
          <a:ext cx="4876628" cy="143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64" tIns="151364" rIns="151364" bIns="15136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i="0" kern="1200" dirty="0"/>
            <a:t>완전히 탐색</a:t>
          </a:r>
          <a:r>
            <a:rPr lang="en-US" altLang="ko-KR" sz="2000" b="0" i="0" kern="1200" dirty="0"/>
            <a:t>, </a:t>
          </a:r>
          <a:r>
            <a:rPr lang="ko-KR" altLang="en-US" sz="2000" b="1" kern="12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답이 나올 때까지 샅샅이 찾는 방법</a:t>
          </a:r>
          <a:endParaRPr lang="en-US" sz="2000" b="1" kern="1200" dirty="0">
            <a:solidFill>
              <a:srgbClr val="FF0000"/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1651894" y="611"/>
        <a:ext cx="4876628" cy="1430211"/>
      </dsp:txXfrm>
    </dsp:sp>
    <dsp:sp modelId="{6CA7F6C5-9B30-4884-817D-29A183352A98}">
      <dsp:nvSpPr>
        <dsp:cNvPr id="0" name=""/>
        <dsp:cNvSpPr/>
      </dsp:nvSpPr>
      <dsp:spPr>
        <a:xfrm>
          <a:off x="0" y="1788375"/>
          <a:ext cx="6528523" cy="1430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92F2E-6670-410C-AC34-C7AB3218C23D}">
      <dsp:nvSpPr>
        <dsp:cNvPr id="0" name=""/>
        <dsp:cNvSpPr/>
      </dsp:nvSpPr>
      <dsp:spPr>
        <a:xfrm>
          <a:off x="432639" y="2110173"/>
          <a:ext cx="786616" cy="786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D9F1-2C8A-47B4-842B-C7336B9AD121}">
      <dsp:nvSpPr>
        <dsp:cNvPr id="0" name=""/>
        <dsp:cNvSpPr/>
      </dsp:nvSpPr>
      <dsp:spPr>
        <a:xfrm>
          <a:off x="1651894" y="1788375"/>
          <a:ext cx="4876628" cy="143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64" tIns="151364" rIns="151364" bIns="1513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0" i="0" kern="1200" dirty="0"/>
            <a:t>답을 무조건 찾을 수 있다</a:t>
          </a:r>
          <a:r>
            <a:rPr lang="en-US" altLang="ko-KR" sz="2500" b="0" i="0" kern="1200" dirty="0"/>
            <a:t>!</a:t>
          </a:r>
          <a:endParaRPr lang="en-US" sz="2500" kern="1200" dirty="0"/>
        </a:p>
      </dsp:txBody>
      <dsp:txXfrm>
        <a:off x="1651894" y="1788375"/>
        <a:ext cx="4876628" cy="1430211"/>
      </dsp:txXfrm>
    </dsp:sp>
    <dsp:sp modelId="{8347FB9C-ED7D-4363-8C6A-E88F074BAA3B}">
      <dsp:nvSpPr>
        <dsp:cNvPr id="0" name=""/>
        <dsp:cNvSpPr/>
      </dsp:nvSpPr>
      <dsp:spPr>
        <a:xfrm>
          <a:off x="0" y="3576140"/>
          <a:ext cx="6528523" cy="1430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82B03-D6E2-45E2-9864-103BE44BA0F8}">
      <dsp:nvSpPr>
        <dsp:cNvPr id="0" name=""/>
        <dsp:cNvSpPr/>
      </dsp:nvSpPr>
      <dsp:spPr>
        <a:xfrm>
          <a:off x="432639" y="3897937"/>
          <a:ext cx="786616" cy="786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DEDB-23AD-4ADC-AE37-71CD6C601AA2}">
      <dsp:nvSpPr>
        <dsp:cNvPr id="0" name=""/>
        <dsp:cNvSpPr/>
      </dsp:nvSpPr>
      <dsp:spPr>
        <a:xfrm>
          <a:off x="1651894" y="3576140"/>
          <a:ext cx="4876628" cy="143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64" tIns="151364" rIns="151364" bIns="1513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0" i="0" kern="1200" dirty="0"/>
            <a:t>답을 찾는데 시간이 다른 방법에 비해 많이 걸린다</a:t>
          </a:r>
          <a:endParaRPr lang="en-US" sz="2500" kern="1200" dirty="0"/>
        </a:p>
      </dsp:txBody>
      <dsp:txXfrm>
        <a:off x="1651894" y="3576140"/>
        <a:ext cx="4876628" cy="1430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CE620-F851-4563-AA39-A1DB21D3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C78A6-140D-48DA-B1FE-ED0E8ADD9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494D6-6F4E-46E7-BA3F-F4BA6E70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86134-07A0-494C-9687-4A4307B4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F9E8C-0734-425E-8BF3-357B8704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2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C9D7-5289-476B-B113-9754186A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499D8-EA2F-4834-A1CC-B2B9BB27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24E5-2529-410A-9D08-3EA2449A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59CA1-73EB-4274-A791-DDAD866C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A1C76-DE58-4355-B7FC-7485A727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4D3D5F-43F3-42B8-9D3B-531C3BE45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623D5-EFBD-4D94-A687-91AB8BFC7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71B93-BDB9-409A-B707-4C715E88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9A9CE-EC3C-49B2-AB1A-6B9E82A2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9666B-4CE5-4F0A-83BA-821468EA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29E-245A-4C0C-BE2B-0D3E595D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EAE3C-7A23-4446-8EA9-DD711C13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9C5FD-BC12-41C9-9DEF-9CB40D69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61509-6E1D-41C7-9DEC-CD43552A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E4AD0-EECD-499E-910A-33E1D26C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74B4-1793-43E3-A062-FB03793F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17B8D-38C2-4F2D-965B-5075E05E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87709-6B6E-47D5-9FFD-257E63AC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67208-7222-46A0-A750-6E5C8763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FA3AD-BC3B-49B8-9AFD-B01BF16A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4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B508-E09B-4EB2-989B-F8DE4C70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2B6BA-1549-4427-A4AE-5AD459D93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73D78-BE08-4C00-BE13-3D7EF316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95ABD-5980-4242-AA6E-F09A32FD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C1EC4-6229-4EB9-B518-D70A052A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11927-469A-4846-A02D-BD7CFE06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AE3C3-FDD9-4533-9F50-6A9C55E4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EB82E-34FA-4BDA-97D4-1236A2F6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A85DC-EF22-40D0-A835-F33E3B330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A88396-EFF1-4D01-8BDC-2EF1967C7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34DFA-E022-4A88-9549-8E39C9991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6F391D-C503-4091-BE02-9FB109BB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9697E2-9952-4540-9030-8EAD0C0A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CB3D08-8C47-49FE-B181-58E8AF8B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9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CD80E-6E01-466B-8E6D-60B3A2EC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9A887-A668-4D7F-9EDD-BD6AA9A4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1B9758-961C-4DBD-A2B0-D344B0EE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3D675-81BE-4BCF-A38E-3B882CE6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B08CA-BEB8-4CF5-933F-A1982C0C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86F6A-F13B-4B8E-8F3F-5A72C3FB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9E0CC-66D2-40DF-926F-EFB9C506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3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7DBBB-7047-49D6-A16E-FD1160AC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F9502-1AB5-4756-BE5A-D67A63A7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43CE3-74BA-49C9-B7E6-B7DB12C2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4A562-D54C-4F91-8946-A8B1EE6D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4632A-005F-4658-A877-09580489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1099E-FB55-459C-8F31-05667EDA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3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AA918-ADE2-4A1F-9E1D-BAC661FA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3FBF25-6E50-4426-A2BC-2ED721E52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629DB-69F7-4FFF-8980-7F7E3018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D5135-F303-4D24-8502-7F03A225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5E702-3FEE-459F-A1E2-A645B469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D4EFA-72EC-4003-959E-27D62ED8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94708-5498-42B6-A8ED-5AE40021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7A038-8B46-4CA1-872C-226144674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21CC4-D7E3-4B3B-B0E3-D95CB50FF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8FFB-BE52-496B-8173-A84F6C79BC12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6D0DF-E851-4060-85BD-0542B9A4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634EC-D613-4213-A16D-40A652C4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9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mlwjd9405.github.io/2018/08/15/algorithm-bfs.html" TargetMode="External"/><Relationship Id="rId2" Type="http://schemas.openxmlformats.org/officeDocument/2006/relationships/hyperlink" Target="https://gmlwjd9405.github.io/2018/08/14/algorithm-df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D8121-6F70-496F-9A63-E2DC73A22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/>
              <a:t>DFS </a:t>
            </a:r>
            <a:r>
              <a:rPr lang="ko-KR" altLang="en-US"/>
              <a:t>와</a:t>
            </a:r>
            <a:r>
              <a:rPr lang="en-US" altLang="ko-KR"/>
              <a:t> BFS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A959AC-E8A3-4DDA-B9E0-5BB8D46A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4100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원본 크기로 보시려면 그림을 클릭하세요.">
            <a:extLst>
              <a:ext uri="{FF2B5EF4-FFF2-40B4-BE49-F238E27FC236}">
                <a16:creationId xmlns:a16="http://schemas.microsoft.com/office/drawing/2014/main" id="{CAD9BEF9-E8C8-46E7-ADF4-DF0AF0CF4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4" r="6655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89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D1BDA0-92CC-4F93-9A61-B92D695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완전 탐색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6" name="Picture 2" descr="brute force 알고리즘에 대한 이미지 검색결과">
            <a:extLst>
              <a:ext uri="{FF2B5EF4-FFF2-40B4-BE49-F238E27FC236}">
                <a16:creationId xmlns:a16="http://schemas.microsoft.com/office/drawing/2014/main" id="{F7C219A6-367D-4256-97D5-96B5595B7E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" r="1" b="1"/>
          <a:stretch/>
        </p:blipFill>
        <p:spPr bwMode="auto">
          <a:xfrm>
            <a:off x="5747593" y="640237"/>
            <a:ext cx="5701069" cy="5577526"/>
          </a:xfrm>
          <a:custGeom>
            <a:avLst/>
            <a:gdLst>
              <a:gd name="connsiteX0" fmla="*/ 0 w 7009896"/>
              <a:gd name="connsiteY0" fmla="*/ 0 h 6858000"/>
              <a:gd name="connsiteX1" fmla="*/ 7009896 w 7009896"/>
              <a:gd name="connsiteY1" fmla="*/ 0 h 6858000"/>
              <a:gd name="connsiteX2" fmla="*/ 7009896 w 7009896"/>
              <a:gd name="connsiteY2" fmla="*/ 6858000 h 6858000"/>
              <a:gd name="connsiteX3" fmla="*/ 21616 w 7009896"/>
              <a:gd name="connsiteY3" fmla="*/ 6858000 h 6858000"/>
              <a:gd name="connsiteX4" fmla="*/ 129867 w 7009896"/>
              <a:gd name="connsiteY4" fmla="*/ 6647018 h 6858000"/>
              <a:gd name="connsiteX5" fmla="*/ 814641 w 7009896"/>
              <a:gd name="connsiteY5" fmla="*/ 380651 h 6858000"/>
              <a:gd name="connsiteX6" fmla="*/ 714685 w 7009896"/>
              <a:gd name="connsiteY6" fmla="*/ 1 h 6858000"/>
              <a:gd name="connsiteX7" fmla="*/ 0 w 7009896"/>
              <a:gd name="connsiteY7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0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871432-8E3F-4FEF-A39B-C2BDEF38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0268"/>
            <a:ext cx="12192000" cy="75985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365BEF-7089-4D73-967F-4CB74A86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72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72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7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74F96-6C07-44A5-9A7E-7F1FED4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DFS(</a:t>
            </a:r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깊이 우선 탐색</a:t>
            </a: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A8BAB4-B80F-46A4-822D-554C109B7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1003" y="1863801"/>
            <a:ext cx="5729993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8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74F96-6C07-44A5-9A7E-7F1FED4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4570508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dirty="0"/>
              <a:t>B</a:t>
            </a: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FS</a:t>
            </a:r>
            <a:b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너비 우선 탐색</a:t>
            </a: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3BF181-06A9-4A3C-BA70-C8DCE0EDC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8579" y="581891"/>
            <a:ext cx="4842380" cy="603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5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259B-7198-42E7-9280-D178105E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37185-E5C8-45BC-800F-3F550450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https://gmlwjd9405.github.io/2018/08/14/algorithm-dfs.html</a:t>
            </a:r>
            <a:endParaRPr lang="en-US" altLang="ko-KR" dirty="0"/>
          </a:p>
          <a:p>
            <a:r>
              <a:rPr lang="en-US" altLang="ko-KR" dirty="0"/>
              <a:t>DFS</a:t>
            </a:r>
          </a:p>
          <a:p>
            <a:r>
              <a:rPr lang="en-US" altLang="ko-KR" dirty="0">
                <a:hlinkClick r:id="rId3"/>
              </a:rPr>
              <a:t>https://gmlwjd9405.github.io/2018/08/15/algorithm-bfs.html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56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D8121-6F70-496F-9A63-E2DC73A22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이분 탐색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A959AC-E8A3-4DDA-B9E0-5BB8D46A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남자, 사람, 여자, 버스이(가) 표시된 사진&#10;&#10;자동 생성된 설명">
            <a:extLst>
              <a:ext uri="{FF2B5EF4-FFF2-40B4-BE49-F238E27FC236}">
                <a16:creationId xmlns:a16="http://schemas.microsoft.com/office/drawing/2014/main" id="{673A40FD-40DB-4688-99EE-75C6EBFE2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r="2863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7533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D1BDA0-92CC-4F93-9A61-B92D695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이분 탐색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04C14D18-5E41-4FD1-A441-6EB6E8CD7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883190"/>
              </p:ext>
            </p:extLst>
          </p:nvPr>
        </p:nvGraphicFramePr>
        <p:xfrm>
          <a:off x="5056943" y="1234039"/>
          <a:ext cx="688352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2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D1BDA0-92CC-4F93-9A61-B92D695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이분 탐색</a:t>
            </a:r>
            <a:r>
              <a:rPr lang="en-US" altLang="ko-KR" dirty="0">
                <a:solidFill>
                  <a:srgbClr val="FFFFFF"/>
                </a:solidFill>
              </a:rPr>
              <a:t>!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이분탐색 알고리즘에 대한 이미지 검색결과">
            <a:extLst>
              <a:ext uri="{FF2B5EF4-FFF2-40B4-BE49-F238E27FC236}">
                <a16:creationId xmlns:a16="http://schemas.microsoft.com/office/drawing/2014/main" id="{B002A248-FF64-49FF-AFF6-2E6D8BD2DB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038" y="792473"/>
            <a:ext cx="6803940" cy="527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46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D8121-6F70-496F-9A63-E2DC73A22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완전 탐색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A959AC-E8A3-4DDA-B9E0-5BB8D46A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4100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go언어에 대한 이미지 검색결과">
            <a:extLst>
              <a:ext uri="{FF2B5EF4-FFF2-40B4-BE49-F238E27FC236}">
                <a16:creationId xmlns:a16="http://schemas.microsoft.com/office/drawing/2014/main" id="{28ACD7E3-4869-4D55-B2F8-2B87021B8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4" r="25465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215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D1BDA0-92CC-4F93-9A61-B92D695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완전 탐색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930BE3B0-E5AF-4ADB-9A6F-A07A6A79E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385201"/>
              </p:ext>
            </p:extLst>
          </p:nvPr>
        </p:nvGraphicFramePr>
        <p:xfrm>
          <a:off x="5179381" y="925518"/>
          <a:ext cx="6528523" cy="50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76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100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배달의민족 주아</vt:lpstr>
      <vt:lpstr>Arial</vt:lpstr>
      <vt:lpstr>Calibri</vt:lpstr>
      <vt:lpstr>Office 테마</vt:lpstr>
      <vt:lpstr>DFS 와 BFS</vt:lpstr>
      <vt:lpstr>DFS(깊이 우선 탐색)</vt:lpstr>
      <vt:lpstr>BFS (너비 우선 탐색)</vt:lpstr>
      <vt:lpstr>참고 사이트</vt:lpstr>
      <vt:lpstr>이분 탐색</vt:lpstr>
      <vt:lpstr>이분 탐색?</vt:lpstr>
      <vt:lpstr>이분 탐색!</vt:lpstr>
      <vt:lpstr>완전 탐색</vt:lpstr>
      <vt:lpstr>완전 탐색?</vt:lpstr>
      <vt:lpstr>완전 탐색?</vt:lpstr>
      <vt:lpstr>감사합니다!!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 와 BFS</dc:title>
  <dc:creator>선 민기</dc:creator>
  <cp:lastModifiedBy>선 민기</cp:lastModifiedBy>
  <cp:revision>3</cp:revision>
  <dcterms:created xsi:type="dcterms:W3CDTF">2020-01-28T10:53:48Z</dcterms:created>
  <dcterms:modified xsi:type="dcterms:W3CDTF">2020-01-28T10:56:44Z</dcterms:modified>
</cp:coreProperties>
</file>