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73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7" r:id="rId61"/>
    <p:sldId id="331" r:id="rId62"/>
    <p:sldId id="333" r:id="rId63"/>
    <p:sldId id="332" r:id="rId64"/>
    <p:sldId id="334" r:id="rId65"/>
    <p:sldId id="335" r:id="rId66"/>
    <p:sldId id="336" r:id="rId67"/>
    <p:sldId id="337" r:id="rId68"/>
    <p:sldId id="338" r:id="rId69"/>
    <p:sldId id="326" r:id="rId7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CE620-F851-4563-AA39-A1DB21D34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4C78A6-140D-48DA-B1FE-ED0E8ADD9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494D6-6F4E-46E7-BA3F-F4BA6E70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86134-07A0-494C-9687-4A4307B4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F9E8C-0734-425E-8BF3-357B8704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52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7C9D7-5289-476B-B113-9754186A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F499D8-EA2F-4834-A1CC-B2B9BB276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E24E5-2529-410A-9D08-3EA2449A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59CA1-73EB-4274-A791-DDAD866C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A1C76-DE58-4355-B7FC-7485A727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08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4D3D5F-43F3-42B8-9D3B-531C3BE45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E623D5-EFBD-4D94-A687-91AB8BFC7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71B93-BDB9-409A-B707-4C715E88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9A9CE-EC3C-49B2-AB1A-6B9E82A2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9666B-4CE5-4F0A-83BA-821468EA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09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B29E-245A-4C0C-BE2B-0D3E595D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EAE3C-7A23-4446-8EA9-DD711C139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9C5FD-BC12-41C9-9DEF-9CB40D69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61509-6E1D-41C7-9DEC-CD43552A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E4AD0-EECD-499E-910A-33E1D26C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1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74B4-1793-43E3-A062-FB03793F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17B8D-38C2-4F2D-965B-5075E05E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87709-6B6E-47D5-9FFD-257E63AC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67208-7222-46A0-A750-6E5C8763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FA3AD-BC3B-49B8-9AFD-B01BF16A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4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5B508-E09B-4EB2-989B-F8DE4C70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F2B6BA-1549-4427-A4AE-5AD459D93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073D78-BE08-4C00-BE13-3D7EF3168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B95ABD-5980-4242-AA6E-F09A32FD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DC1EC4-6229-4EB9-B518-D70A052A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011927-469A-4846-A02D-BD7CFE06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AE3C3-FDD9-4533-9F50-6A9C55E4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0EB82E-34FA-4BDA-97D4-1236A2F6B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2A85DC-EF22-40D0-A835-F33E3B330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A88396-EFF1-4D01-8BDC-2EF1967C7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34DFA-E022-4A88-9549-8E39C9991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6F391D-C503-4091-BE02-9FB109BB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9697E2-9952-4540-9030-8EAD0C0A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CB3D08-8C47-49FE-B181-58E8AF8B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49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CD80E-6E01-466B-8E6D-60B3A2EC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A9A887-A668-4D7F-9EDD-BD6AA9A4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1B9758-961C-4DBD-A2B0-D344B0EE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33D675-81BE-4BCF-A38E-3B882CE6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CB08CA-BEB8-4CF5-933F-A1982C0C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286F6A-F13B-4B8E-8F3F-5A72C3FB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9E0CC-66D2-40DF-926F-EFB9C506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3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7DBBB-7047-49D6-A16E-FD1160AC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F9502-1AB5-4756-BE5A-D67A63A7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743CE3-74BA-49C9-B7E6-B7DB12C2E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4A562-D54C-4F91-8946-A8B1EE6D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4632A-005F-4658-A877-09580489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F1099E-FB55-459C-8F31-05667EDA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3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AA918-ADE2-4A1F-9E1D-BAC661FA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3FBF25-6E50-4426-A2BC-2ED721E52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7629DB-69F7-4FFF-8980-7F7E3018A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D5135-F303-4D24-8502-7F03A225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FFB-BE52-496B-8173-A84F6C79BC12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B5E702-3FEE-459F-A1E2-A645B469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3D4EFA-72EC-4003-959E-27D62ED8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2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894708-5498-42B6-A8ED-5AE40021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7A038-8B46-4CA1-872C-226144674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21CC4-D7E3-4B3B-B0E3-D95CB50FF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A8FFB-BE52-496B-8173-A84F6C79BC12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6D0DF-E851-4060-85BD-0542B9A45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634EC-D613-4213-A16D-40A652C4A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9CE5-B996-4BC9-ACD8-0A652BD30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09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dyngina.tistory.com/16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yngina.tistory.com/16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yngina.tistory.com/16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yngina.tistory.com/16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yngina.tistory.com/16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yngina.tistory.com/16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yngina.tistory.com/16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yngina.tistory.com/16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yngina.tistory.com/16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2b_-XfVD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CD8AE-A524-4248-AEA7-2493CB061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LIS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2DD5E0-836D-4107-BC36-C1A53620E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r>
              <a:rPr lang="en-US" altLang="ko-KR" sz="2000" dirty="0"/>
              <a:t>(</a:t>
            </a:r>
            <a:r>
              <a:rPr lang="ko-KR" altLang="en-US" sz="2000" dirty="0"/>
              <a:t>최장 증가 수열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 descr="원본 크기로 보시려면 그림을 클릭하세요.">
            <a:extLst>
              <a:ext uri="{FF2B5EF4-FFF2-40B4-BE49-F238E27FC236}">
                <a16:creationId xmlns:a16="http://schemas.microsoft.com/office/drawing/2014/main" id="{C1401ED1-EB29-4073-8CA8-703CE39B5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34" r="6655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375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988291" y="1431639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4800600" y="1434442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6813224"/>
              </p:ext>
            </p:extLst>
          </p:nvPr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136616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1948872" y="1428937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4800600" y="1434442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6650259"/>
              </p:ext>
            </p:extLst>
          </p:nvPr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1330166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2909454" y="1428937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4800600" y="1434442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1039815"/>
              </p:ext>
            </p:extLst>
          </p:nvPr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3807834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3879272" y="1428937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4800600" y="1434442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9547721"/>
              </p:ext>
            </p:extLst>
          </p:nvPr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2128159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1025236" y="1428937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5781958" y="1428937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345831"/>
              </p:ext>
            </p:extLst>
          </p:nvPr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1847936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1976581" y="1428937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5781958" y="1428937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688663"/>
              </p:ext>
            </p:extLst>
          </p:nvPr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290031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2918690" y="1428937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5781958" y="1428937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9252978"/>
              </p:ext>
            </p:extLst>
          </p:nvPr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1399955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3870036" y="1428937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5781958" y="1428937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3588822"/>
              </p:ext>
            </p:extLst>
          </p:nvPr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1842429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4839854" y="1428937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5781958" y="1428937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/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4034132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1025236" y="1434525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6724075" y="1434525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/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370603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LIS???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683AF-E800-42C5-B732-A027262B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Longest Increasing Subsequence</a:t>
            </a:r>
            <a:r>
              <a:rPr lang="ko-KR" altLang="en-US" dirty="0"/>
              <a:t>의 약자</a:t>
            </a:r>
            <a:endParaRPr lang="en-US" altLang="ko-KR" dirty="0"/>
          </a:p>
          <a:p>
            <a:r>
              <a:rPr lang="ko-KR" altLang="en-US" dirty="0"/>
              <a:t>주어진 배열에 대해 증가하는 부분 수열을 찾기 위한 알고리즘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4768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1958109" y="1434525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6724075" y="1434525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/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2254146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2918691" y="1434525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6724075" y="1434525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/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57044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3870036" y="1434525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6724075" y="1434525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/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50718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4839853" y="1434525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6724075" y="1434525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/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2309253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5781958" y="1434525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6724075" y="1434525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/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3138311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997522" y="1442152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7703129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/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3512494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1967341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7703129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/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3513350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2909450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7703129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/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1132559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3860799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7703129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/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2913026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4821381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7703129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/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9882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7609717"/>
              </p:ext>
            </p:extLst>
          </p:nvPr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2789455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5781958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7703129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/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1566146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6742540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7703129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807280"/>
              </p:ext>
            </p:extLst>
          </p:nvPr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2222285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1015994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8636002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/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211709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1958103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8636002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/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4162617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2927925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8636002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/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2025080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3870030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8636002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/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575043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4821376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8636002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/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2442965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5781958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8636002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/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3880832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6714831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8636002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599700"/>
              </p:ext>
            </p:extLst>
          </p:nvPr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18272825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7693885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8636002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7502242"/>
              </p:ext>
            </p:extLst>
          </p:nvPr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417864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286374"/>
              </p:ext>
            </p:extLst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988291" y="1431639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1928091" y="1431639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451771"/>
              </p:ext>
            </p:extLst>
          </p:nvPr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1632414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997521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9605820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/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3310033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1958107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9605820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/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2174032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2927925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9605820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/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36136519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3879270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9605820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/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24959915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4821379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9605820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/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12634091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5781958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9605820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/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2978830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6733304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9605820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8993087"/>
              </p:ext>
            </p:extLst>
          </p:nvPr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26753562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7684650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9605820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179330"/>
              </p:ext>
            </p:extLst>
          </p:nvPr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15836936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8663704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9605820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980654"/>
              </p:ext>
            </p:extLst>
          </p:nvPr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3074344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997521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10566406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210279"/>
              </p:ext>
            </p:extLst>
          </p:nvPr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279877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988291" y="1431639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2916382" y="1431639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555661"/>
              </p:ext>
            </p:extLst>
          </p:nvPr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34633245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1958107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10566402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0294990"/>
              </p:ext>
            </p:extLst>
          </p:nvPr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17393746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2927925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284924"/>
              </p:ext>
            </p:extLst>
          </p:nvPr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CDBC95-1986-417C-901B-866F912D9DD4}"/>
              </a:ext>
            </a:extLst>
          </p:cNvPr>
          <p:cNvSpPr txBox="1"/>
          <p:nvPr/>
        </p:nvSpPr>
        <p:spPr>
          <a:xfrm>
            <a:off x="10566402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022694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3879270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687930"/>
              </p:ext>
            </p:extLst>
          </p:nvPr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B22CD-C3FD-4ED9-AE2A-0B151288497C}"/>
              </a:ext>
            </a:extLst>
          </p:cNvPr>
          <p:cNvSpPr txBox="1"/>
          <p:nvPr/>
        </p:nvSpPr>
        <p:spPr>
          <a:xfrm>
            <a:off x="10566402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369359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4821379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740489"/>
              </p:ext>
            </p:extLst>
          </p:nvPr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25FF5B-AEBD-40CC-9D50-4FDC81BB6996}"/>
              </a:ext>
            </a:extLst>
          </p:cNvPr>
          <p:cNvSpPr txBox="1"/>
          <p:nvPr/>
        </p:nvSpPr>
        <p:spPr>
          <a:xfrm>
            <a:off x="10566402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291129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5781958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657192"/>
              </p:ext>
            </p:extLst>
          </p:nvPr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4C5CB0-EC26-4307-AE21-2D6540F863CF}"/>
              </a:ext>
            </a:extLst>
          </p:cNvPr>
          <p:cNvSpPr txBox="1"/>
          <p:nvPr/>
        </p:nvSpPr>
        <p:spPr>
          <a:xfrm>
            <a:off x="10566402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200395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6733304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481243"/>
              </p:ext>
            </p:extLst>
          </p:nvPr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CE466-57A1-444E-8A0C-2AE3A8CA08F1}"/>
              </a:ext>
            </a:extLst>
          </p:cNvPr>
          <p:cNvSpPr txBox="1"/>
          <p:nvPr/>
        </p:nvSpPr>
        <p:spPr>
          <a:xfrm>
            <a:off x="10566402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536706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7684650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9069782"/>
              </p:ext>
            </p:extLst>
          </p:nvPr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20D9B-6E00-4B3D-BD53-5E2C780F3FC8}"/>
              </a:ext>
            </a:extLst>
          </p:cNvPr>
          <p:cNvSpPr txBox="1"/>
          <p:nvPr/>
        </p:nvSpPr>
        <p:spPr>
          <a:xfrm>
            <a:off x="10566402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724819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8663704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398356"/>
              </p:ext>
            </p:extLst>
          </p:nvPr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1A3CD-8A6C-4236-A859-42DE074F5570}"/>
              </a:ext>
            </a:extLst>
          </p:cNvPr>
          <p:cNvSpPr txBox="1"/>
          <p:nvPr/>
        </p:nvSpPr>
        <p:spPr>
          <a:xfrm>
            <a:off x="10566402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523538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9633522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733355"/>
              </p:ext>
            </p:extLst>
          </p:nvPr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1A3CD-8A6C-4236-A859-42DE074F5570}"/>
              </a:ext>
            </a:extLst>
          </p:cNvPr>
          <p:cNvSpPr txBox="1"/>
          <p:nvPr/>
        </p:nvSpPr>
        <p:spPr>
          <a:xfrm>
            <a:off x="10566402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064989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9633522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/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1A3CD-8A6C-4236-A859-42DE074F5570}"/>
              </a:ext>
            </a:extLst>
          </p:cNvPr>
          <p:cNvSpPr txBox="1"/>
          <p:nvPr/>
        </p:nvSpPr>
        <p:spPr>
          <a:xfrm>
            <a:off x="10566402" y="1440113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39A66C7-9B4C-456A-8C3F-0E7CB7DB9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595" y="2144677"/>
            <a:ext cx="1417955" cy="141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24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1893455" y="1431639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2916382" y="1431639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5145996"/>
              </p:ext>
            </p:extLst>
          </p:nvPr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13809815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https://dyngina.tistory.com/16</a:t>
            </a:r>
            <a:endParaRPr lang="ko-KR" altLang="en-US" sz="1400" dirty="0"/>
          </a:p>
        </p:txBody>
      </p:sp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DCD478A1-FAF4-429A-8639-1D8D7F082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11243"/>
              </p:ext>
            </p:extLst>
          </p:nvPr>
        </p:nvGraphicFramePr>
        <p:xfrm>
          <a:off x="2031999" y="201275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graphicFrame>
        <p:nvGraphicFramePr>
          <p:cNvPr id="14" name="표 12">
            <a:extLst>
              <a:ext uri="{FF2B5EF4-FFF2-40B4-BE49-F238E27FC236}">
                <a16:creationId xmlns:a16="http://schemas.microsoft.com/office/drawing/2014/main" id="{863A84D7-0125-4EC6-B6C8-2D049CD8A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264752"/>
              </p:ext>
            </p:extLst>
          </p:nvPr>
        </p:nvGraphicFramePr>
        <p:xfrm>
          <a:off x="2031999" y="3415593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graphicFrame>
        <p:nvGraphicFramePr>
          <p:cNvPr id="15" name="표 12">
            <a:extLst>
              <a:ext uri="{FF2B5EF4-FFF2-40B4-BE49-F238E27FC236}">
                <a16:creationId xmlns:a16="http://schemas.microsoft.com/office/drawing/2014/main" id="{E2BCB6B6-3AEB-4917-8A1F-329133800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768644"/>
              </p:ext>
            </p:extLst>
          </p:nvPr>
        </p:nvGraphicFramePr>
        <p:xfrm>
          <a:off x="2031999" y="4288984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7C06DD07-BC09-4A8B-91A3-077F64493025}"/>
              </a:ext>
            </a:extLst>
          </p:cNvPr>
          <p:cNvSpPr/>
          <p:nvPr/>
        </p:nvSpPr>
        <p:spPr>
          <a:xfrm>
            <a:off x="5648035" y="2550438"/>
            <a:ext cx="895927" cy="7993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A0E97C-A561-4679-89DB-976FE2969E79}"/>
              </a:ext>
            </a:extLst>
          </p:cNvPr>
          <p:cNvSpPr txBox="1"/>
          <p:nvPr/>
        </p:nvSpPr>
        <p:spPr>
          <a:xfrm>
            <a:off x="267855" y="4288984"/>
            <a:ext cx="146858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인덱스 저장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B54AE6-507F-47AA-9898-13C84D225246}"/>
              </a:ext>
            </a:extLst>
          </p:cNvPr>
          <p:cNvSpPr txBox="1"/>
          <p:nvPr/>
        </p:nvSpPr>
        <p:spPr>
          <a:xfrm>
            <a:off x="161636" y="3415593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오름차순 정렬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C87D12-6B2F-41CC-89FB-EF41FF6CE230}"/>
              </a:ext>
            </a:extLst>
          </p:cNvPr>
          <p:cNvSpPr txBox="1"/>
          <p:nvPr/>
        </p:nvSpPr>
        <p:spPr>
          <a:xfrm>
            <a:off x="2031999" y="5155448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trike="sngStrike" dirty="0"/>
              <a:t>앞에 있는 요소가 자신보다 작아야 함</a:t>
            </a:r>
            <a:r>
              <a:rPr lang="en-US" altLang="ko-KR" strike="sngStrike" dirty="0"/>
              <a:t>(</a:t>
            </a:r>
            <a:r>
              <a:rPr lang="ko-KR" altLang="en-US" strike="sngStrike" dirty="0"/>
              <a:t>정렬함으로써 해결</a:t>
            </a:r>
            <a:r>
              <a:rPr lang="en-US" altLang="ko-KR" strike="sngStrik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앞에 있는 요소가 정렬하기 전 원래 위치보다 앞에 있어야 함</a:t>
            </a:r>
          </a:p>
        </p:txBody>
      </p:sp>
    </p:spTree>
    <p:extLst>
      <p:ext uri="{BB962C8B-B14F-4D97-AF65-F5344CB8AC3E}">
        <p14:creationId xmlns:p14="http://schemas.microsoft.com/office/powerpoint/2010/main" val="5618458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https://dyngina.tistory.com/16</a:t>
            </a:r>
            <a:endParaRPr lang="ko-KR" altLang="en-US" sz="1400" dirty="0"/>
          </a:p>
        </p:txBody>
      </p:sp>
      <p:graphicFrame>
        <p:nvGraphicFramePr>
          <p:cNvPr id="14" name="표 12">
            <a:extLst>
              <a:ext uri="{FF2B5EF4-FFF2-40B4-BE49-F238E27FC236}">
                <a16:creationId xmlns:a16="http://schemas.microsoft.com/office/drawing/2014/main" id="{863A84D7-0125-4EC6-B6C8-2D049CD8A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74560"/>
              </p:ext>
            </p:extLst>
          </p:nvPr>
        </p:nvGraphicFramePr>
        <p:xfrm>
          <a:off x="2031999" y="361125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graphicFrame>
        <p:nvGraphicFramePr>
          <p:cNvPr id="15" name="표 12">
            <a:extLst>
              <a:ext uri="{FF2B5EF4-FFF2-40B4-BE49-F238E27FC236}">
                <a16:creationId xmlns:a16="http://schemas.microsoft.com/office/drawing/2014/main" id="{E2BCB6B6-3AEB-4917-8A1F-329133800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2849"/>
              </p:ext>
            </p:extLst>
          </p:nvPr>
        </p:nvGraphicFramePr>
        <p:xfrm>
          <a:off x="2031998" y="447270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CA0E97C-A561-4679-89DB-976FE2969E79}"/>
              </a:ext>
            </a:extLst>
          </p:cNvPr>
          <p:cNvSpPr txBox="1"/>
          <p:nvPr/>
        </p:nvSpPr>
        <p:spPr>
          <a:xfrm>
            <a:off x="267854" y="4472705"/>
            <a:ext cx="146858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 저장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B54AE6-507F-47AA-9898-13C84D225246}"/>
              </a:ext>
            </a:extLst>
          </p:cNvPr>
          <p:cNvSpPr txBox="1"/>
          <p:nvPr/>
        </p:nvSpPr>
        <p:spPr>
          <a:xfrm>
            <a:off x="161636" y="3611251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인덱스 저장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C87D12-6B2F-41CC-89FB-EF41FF6CE230}"/>
              </a:ext>
            </a:extLst>
          </p:cNvPr>
          <p:cNvSpPr txBox="1"/>
          <p:nvPr/>
        </p:nvSpPr>
        <p:spPr>
          <a:xfrm>
            <a:off x="2031999" y="5155448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trike="sngStrike" dirty="0"/>
              <a:t>앞에 있는 요소가 자신보다 작아야 함</a:t>
            </a:r>
            <a:r>
              <a:rPr lang="en-US" altLang="ko-KR" strike="sngStrike" dirty="0"/>
              <a:t>(</a:t>
            </a:r>
            <a:r>
              <a:rPr lang="ko-KR" altLang="en-US" strike="sngStrike" dirty="0"/>
              <a:t>정렬함으로써 해결</a:t>
            </a:r>
            <a:r>
              <a:rPr lang="en-US" altLang="ko-KR" strike="sngStrik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앞에 있는 요소가 정렬하기 전 원래 위치보다 앞에 있어야 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BB22FD-1934-4D00-999D-95EBA99BAFEE}"/>
              </a:ext>
            </a:extLst>
          </p:cNvPr>
          <p:cNvSpPr/>
          <p:nvPr/>
        </p:nvSpPr>
        <p:spPr>
          <a:xfrm>
            <a:off x="1842653" y="3454392"/>
            <a:ext cx="172923" cy="6463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1B67931-2B5E-45EF-AA45-4697B970C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357" y="3949147"/>
            <a:ext cx="1417955" cy="141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E32EB640-0B69-4B55-9386-C4DFDDA21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819881"/>
              </p:ext>
            </p:extLst>
          </p:nvPr>
        </p:nvGraphicFramePr>
        <p:xfrm>
          <a:off x="2031999" y="164221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353F8A31-A832-4E61-B247-A58F1CE2F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488976"/>
              </p:ext>
            </p:extLst>
          </p:nvPr>
        </p:nvGraphicFramePr>
        <p:xfrm>
          <a:off x="2031999" y="2515606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F7C7748-146C-40FC-9CC5-BD549B8F5434}"/>
              </a:ext>
            </a:extLst>
          </p:cNvPr>
          <p:cNvSpPr txBox="1"/>
          <p:nvPr/>
        </p:nvSpPr>
        <p:spPr>
          <a:xfrm>
            <a:off x="267855" y="2515606"/>
            <a:ext cx="146858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인덱스 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9E91CD-AFAC-4E58-ABFB-AAA169FF8C9D}"/>
              </a:ext>
            </a:extLst>
          </p:cNvPr>
          <p:cNvSpPr txBox="1"/>
          <p:nvPr/>
        </p:nvSpPr>
        <p:spPr>
          <a:xfrm>
            <a:off x="161636" y="1642215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오름차순 정렬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53FAD-2C73-4590-AC5E-5397EEC25905}"/>
              </a:ext>
            </a:extLst>
          </p:cNvPr>
          <p:cNvSpPr txBox="1"/>
          <p:nvPr/>
        </p:nvSpPr>
        <p:spPr>
          <a:xfrm>
            <a:off x="1510403" y="3103971"/>
            <a:ext cx="27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2B3EC3-6F12-4DBE-B843-94A5199AE712}"/>
              </a:ext>
            </a:extLst>
          </p:cNvPr>
          <p:cNvSpPr txBox="1"/>
          <p:nvPr/>
        </p:nvSpPr>
        <p:spPr>
          <a:xfrm rot="10800000" flipH="1" flipV="1">
            <a:off x="2875248" y="4021466"/>
            <a:ext cx="45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2F9252-2CBF-4A5D-A122-8B1B19027FBF}"/>
              </a:ext>
            </a:extLst>
          </p:cNvPr>
          <p:cNvSpPr txBox="1"/>
          <p:nvPr/>
        </p:nvSpPr>
        <p:spPr>
          <a:xfrm rot="10800000" flipH="1" flipV="1">
            <a:off x="2618334" y="3398637"/>
            <a:ext cx="45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9401728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https://dyngina.tistory.com/16</a:t>
            </a:r>
            <a:endParaRPr lang="ko-KR" altLang="en-US" sz="1400" dirty="0"/>
          </a:p>
        </p:txBody>
      </p:sp>
      <p:graphicFrame>
        <p:nvGraphicFramePr>
          <p:cNvPr id="14" name="표 12">
            <a:extLst>
              <a:ext uri="{FF2B5EF4-FFF2-40B4-BE49-F238E27FC236}">
                <a16:creationId xmlns:a16="http://schemas.microsoft.com/office/drawing/2014/main" id="{863A84D7-0125-4EC6-B6C8-2D049CD8A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952251"/>
              </p:ext>
            </p:extLst>
          </p:nvPr>
        </p:nvGraphicFramePr>
        <p:xfrm>
          <a:off x="2031999" y="361125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graphicFrame>
        <p:nvGraphicFramePr>
          <p:cNvPr id="15" name="표 12">
            <a:extLst>
              <a:ext uri="{FF2B5EF4-FFF2-40B4-BE49-F238E27FC236}">
                <a16:creationId xmlns:a16="http://schemas.microsoft.com/office/drawing/2014/main" id="{E2BCB6B6-3AEB-4917-8A1F-329133800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25869"/>
              </p:ext>
            </p:extLst>
          </p:nvPr>
        </p:nvGraphicFramePr>
        <p:xfrm>
          <a:off x="2031998" y="447270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CA0E97C-A561-4679-89DB-976FE2969E79}"/>
              </a:ext>
            </a:extLst>
          </p:cNvPr>
          <p:cNvSpPr txBox="1"/>
          <p:nvPr/>
        </p:nvSpPr>
        <p:spPr>
          <a:xfrm>
            <a:off x="267854" y="4472705"/>
            <a:ext cx="146858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 저장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B54AE6-507F-47AA-9898-13C84D225246}"/>
              </a:ext>
            </a:extLst>
          </p:cNvPr>
          <p:cNvSpPr txBox="1"/>
          <p:nvPr/>
        </p:nvSpPr>
        <p:spPr>
          <a:xfrm>
            <a:off x="161636" y="3611251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인덱스 저장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C87D12-6B2F-41CC-89FB-EF41FF6CE230}"/>
              </a:ext>
            </a:extLst>
          </p:cNvPr>
          <p:cNvSpPr txBox="1"/>
          <p:nvPr/>
        </p:nvSpPr>
        <p:spPr>
          <a:xfrm>
            <a:off x="2031999" y="5155448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trike="sngStrike" dirty="0"/>
              <a:t>앞에 있는 요소가 자신보다 작아야 함</a:t>
            </a:r>
            <a:r>
              <a:rPr lang="en-US" altLang="ko-KR" strike="sngStrike" dirty="0"/>
              <a:t>(</a:t>
            </a:r>
            <a:r>
              <a:rPr lang="ko-KR" altLang="en-US" strike="sngStrike" dirty="0"/>
              <a:t>정렬함으로써 해결</a:t>
            </a:r>
            <a:r>
              <a:rPr lang="en-US" altLang="ko-KR" strike="sngStrik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앞에 있는 요소가 정렬하기 전 원래 위치보다 앞에 있어야 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BB22FD-1934-4D00-999D-95EBA99BAFEE}"/>
              </a:ext>
            </a:extLst>
          </p:cNvPr>
          <p:cNvSpPr/>
          <p:nvPr/>
        </p:nvSpPr>
        <p:spPr>
          <a:xfrm>
            <a:off x="1842653" y="3454392"/>
            <a:ext cx="1334656" cy="6463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1B67931-2B5E-45EF-AA45-4697B970C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848" y="3978424"/>
            <a:ext cx="1417955" cy="141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E32EB640-0B69-4B55-9386-C4DFDDA218CC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64221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353F8A31-A832-4E61-B247-A58F1CE2F511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515606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F7C7748-146C-40FC-9CC5-BD549B8F5434}"/>
              </a:ext>
            </a:extLst>
          </p:cNvPr>
          <p:cNvSpPr txBox="1"/>
          <p:nvPr/>
        </p:nvSpPr>
        <p:spPr>
          <a:xfrm>
            <a:off x="267855" y="2515606"/>
            <a:ext cx="146858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인덱스 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9E91CD-AFAC-4E58-ABFB-AAA169FF8C9D}"/>
              </a:ext>
            </a:extLst>
          </p:cNvPr>
          <p:cNvSpPr txBox="1"/>
          <p:nvPr/>
        </p:nvSpPr>
        <p:spPr>
          <a:xfrm>
            <a:off x="161636" y="1642215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오름차순 정렬</a:t>
            </a:r>
          </a:p>
        </p:txBody>
      </p:sp>
    </p:spTree>
    <p:extLst>
      <p:ext uri="{BB962C8B-B14F-4D97-AF65-F5344CB8AC3E}">
        <p14:creationId xmlns:p14="http://schemas.microsoft.com/office/powerpoint/2010/main" val="27108952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https://dyngina.tistory.com/16</a:t>
            </a:r>
            <a:endParaRPr lang="ko-KR" altLang="en-US" sz="1400" dirty="0"/>
          </a:p>
        </p:txBody>
      </p:sp>
      <p:graphicFrame>
        <p:nvGraphicFramePr>
          <p:cNvPr id="14" name="표 12">
            <a:extLst>
              <a:ext uri="{FF2B5EF4-FFF2-40B4-BE49-F238E27FC236}">
                <a16:creationId xmlns:a16="http://schemas.microsoft.com/office/drawing/2014/main" id="{863A84D7-0125-4EC6-B6C8-2D049CD8A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611121"/>
              </p:ext>
            </p:extLst>
          </p:nvPr>
        </p:nvGraphicFramePr>
        <p:xfrm>
          <a:off x="2031999" y="361125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graphicFrame>
        <p:nvGraphicFramePr>
          <p:cNvPr id="15" name="표 12">
            <a:extLst>
              <a:ext uri="{FF2B5EF4-FFF2-40B4-BE49-F238E27FC236}">
                <a16:creationId xmlns:a16="http://schemas.microsoft.com/office/drawing/2014/main" id="{E2BCB6B6-3AEB-4917-8A1F-329133800C77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447270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CA0E97C-A561-4679-89DB-976FE2969E79}"/>
              </a:ext>
            </a:extLst>
          </p:cNvPr>
          <p:cNvSpPr txBox="1"/>
          <p:nvPr/>
        </p:nvSpPr>
        <p:spPr>
          <a:xfrm>
            <a:off x="267854" y="4472705"/>
            <a:ext cx="146858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 저장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B54AE6-507F-47AA-9898-13C84D225246}"/>
              </a:ext>
            </a:extLst>
          </p:cNvPr>
          <p:cNvSpPr txBox="1"/>
          <p:nvPr/>
        </p:nvSpPr>
        <p:spPr>
          <a:xfrm>
            <a:off x="161636" y="3611251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인덱스 저장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C87D12-6B2F-41CC-89FB-EF41FF6CE230}"/>
              </a:ext>
            </a:extLst>
          </p:cNvPr>
          <p:cNvSpPr txBox="1"/>
          <p:nvPr/>
        </p:nvSpPr>
        <p:spPr>
          <a:xfrm>
            <a:off x="2031999" y="5155448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trike="sngStrike" dirty="0"/>
              <a:t>앞에 있는 요소가 자신보다 작아야 함</a:t>
            </a:r>
            <a:r>
              <a:rPr lang="en-US" altLang="ko-KR" strike="sngStrike" dirty="0"/>
              <a:t>(</a:t>
            </a:r>
            <a:r>
              <a:rPr lang="ko-KR" altLang="en-US" strike="sngStrike" dirty="0"/>
              <a:t>정렬함으로써 해결</a:t>
            </a:r>
            <a:r>
              <a:rPr lang="en-US" altLang="ko-KR" strike="sngStrik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앞에 있는 요소가 정렬하기 전 원래 위치보다 앞에 있어야 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BB22FD-1934-4D00-999D-95EBA99BAFEE}"/>
              </a:ext>
            </a:extLst>
          </p:cNvPr>
          <p:cNvSpPr/>
          <p:nvPr/>
        </p:nvSpPr>
        <p:spPr>
          <a:xfrm>
            <a:off x="1842653" y="3454392"/>
            <a:ext cx="3717637" cy="6463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1B67931-2B5E-45EF-AA45-4697B970C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020" y="4017533"/>
            <a:ext cx="1417955" cy="141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E32EB640-0B69-4B55-9386-C4DFDDA218CC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64221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353F8A31-A832-4E61-B247-A58F1CE2F511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515606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F7C7748-146C-40FC-9CC5-BD549B8F5434}"/>
              </a:ext>
            </a:extLst>
          </p:cNvPr>
          <p:cNvSpPr txBox="1"/>
          <p:nvPr/>
        </p:nvSpPr>
        <p:spPr>
          <a:xfrm>
            <a:off x="267855" y="2515606"/>
            <a:ext cx="146858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인덱스 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9E91CD-AFAC-4E58-ABFB-AAA169FF8C9D}"/>
              </a:ext>
            </a:extLst>
          </p:cNvPr>
          <p:cNvSpPr txBox="1"/>
          <p:nvPr/>
        </p:nvSpPr>
        <p:spPr>
          <a:xfrm>
            <a:off x="161636" y="1642215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오름차순 정렬</a:t>
            </a:r>
          </a:p>
        </p:txBody>
      </p:sp>
    </p:spTree>
    <p:extLst>
      <p:ext uri="{BB962C8B-B14F-4D97-AF65-F5344CB8AC3E}">
        <p14:creationId xmlns:p14="http://schemas.microsoft.com/office/powerpoint/2010/main" val="23394083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https://dyngina.tistory.com/16</a:t>
            </a:r>
            <a:endParaRPr lang="ko-KR" altLang="en-US" sz="1400" dirty="0"/>
          </a:p>
        </p:txBody>
      </p:sp>
      <p:graphicFrame>
        <p:nvGraphicFramePr>
          <p:cNvPr id="14" name="표 12">
            <a:extLst>
              <a:ext uri="{FF2B5EF4-FFF2-40B4-BE49-F238E27FC236}">
                <a16:creationId xmlns:a16="http://schemas.microsoft.com/office/drawing/2014/main" id="{863A84D7-0125-4EC6-B6C8-2D049CD8A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47604"/>
              </p:ext>
            </p:extLst>
          </p:nvPr>
        </p:nvGraphicFramePr>
        <p:xfrm>
          <a:off x="2031999" y="361125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graphicFrame>
        <p:nvGraphicFramePr>
          <p:cNvPr id="15" name="표 12">
            <a:extLst>
              <a:ext uri="{FF2B5EF4-FFF2-40B4-BE49-F238E27FC236}">
                <a16:creationId xmlns:a16="http://schemas.microsoft.com/office/drawing/2014/main" id="{E2BCB6B6-3AEB-4917-8A1F-329133800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960252"/>
              </p:ext>
            </p:extLst>
          </p:nvPr>
        </p:nvGraphicFramePr>
        <p:xfrm>
          <a:off x="2031998" y="447270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CA0E97C-A561-4679-89DB-976FE2969E79}"/>
              </a:ext>
            </a:extLst>
          </p:cNvPr>
          <p:cNvSpPr txBox="1"/>
          <p:nvPr/>
        </p:nvSpPr>
        <p:spPr>
          <a:xfrm>
            <a:off x="267854" y="4472705"/>
            <a:ext cx="146858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 저장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B54AE6-507F-47AA-9898-13C84D225246}"/>
              </a:ext>
            </a:extLst>
          </p:cNvPr>
          <p:cNvSpPr txBox="1"/>
          <p:nvPr/>
        </p:nvSpPr>
        <p:spPr>
          <a:xfrm>
            <a:off x="161636" y="3611251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인덱스 저장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C87D12-6B2F-41CC-89FB-EF41FF6CE230}"/>
              </a:ext>
            </a:extLst>
          </p:cNvPr>
          <p:cNvSpPr txBox="1"/>
          <p:nvPr/>
        </p:nvSpPr>
        <p:spPr>
          <a:xfrm>
            <a:off x="2031999" y="5155448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trike="sngStrike" dirty="0"/>
              <a:t>앞에 있는 요소가 자신보다 작아야 함</a:t>
            </a:r>
            <a:r>
              <a:rPr lang="en-US" altLang="ko-KR" strike="sngStrike" dirty="0"/>
              <a:t>(</a:t>
            </a:r>
            <a:r>
              <a:rPr lang="ko-KR" altLang="en-US" strike="sngStrike" dirty="0"/>
              <a:t>정렬함으로써 해결</a:t>
            </a:r>
            <a:r>
              <a:rPr lang="en-US" altLang="ko-KR" strike="sngStrik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앞에 있는 요소가 정렬하기 전 원래 위치보다 앞에 있어야 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BB22FD-1934-4D00-999D-95EBA99BAFEE}"/>
              </a:ext>
            </a:extLst>
          </p:cNvPr>
          <p:cNvSpPr/>
          <p:nvPr/>
        </p:nvSpPr>
        <p:spPr>
          <a:xfrm>
            <a:off x="1842653" y="3454392"/>
            <a:ext cx="2523749" cy="6463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1B67931-2B5E-45EF-AA45-4697B970C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183" y="3995231"/>
            <a:ext cx="1417955" cy="141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E32EB640-0B69-4B55-9386-C4DFDDA218CC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64221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353F8A31-A832-4E61-B247-A58F1CE2F511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515606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F7C7748-146C-40FC-9CC5-BD549B8F5434}"/>
              </a:ext>
            </a:extLst>
          </p:cNvPr>
          <p:cNvSpPr txBox="1"/>
          <p:nvPr/>
        </p:nvSpPr>
        <p:spPr>
          <a:xfrm>
            <a:off x="267855" y="2515606"/>
            <a:ext cx="146858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인덱스 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9E91CD-AFAC-4E58-ABFB-AAA169FF8C9D}"/>
              </a:ext>
            </a:extLst>
          </p:cNvPr>
          <p:cNvSpPr txBox="1"/>
          <p:nvPr/>
        </p:nvSpPr>
        <p:spPr>
          <a:xfrm>
            <a:off x="161636" y="1642215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오름차순 정렬</a:t>
            </a:r>
          </a:p>
        </p:txBody>
      </p:sp>
    </p:spTree>
    <p:extLst>
      <p:ext uri="{BB962C8B-B14F-4D97-AF65-F5344CB8AC3E}">
        <p14:creationId xmlns:p14="http://schemas.microsoft.com/office/powerpoint/2010/main" val="31930955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https://dyngina.tistory.com/16</a:t>
            </a:r>
            <a:endParaRPr lang="ko-KR" altLang="en-US" sz="1400" dirty="0"/>
          </a:p>
        </p:txBody>
      </p:sp>
      <p:graphicFrame>
        <p:nvGraphicFramePr>
          <p:cNvPr id="14" name="표 12">
            <a:extLst>
              <a:ext uri="{FF2B5EF4-FFF2-40B4-BE49-F238E27FC236}">
                <a16:creationId xmlns:a16="http://schemas.microsoft.com/office/drawing/2014/main" id="{863A84D7-0125-4EC6-B6C8-2D049CD8A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138920"/>
              </p:ext>
            </p:extLst>
          </p:nvPr>
        </p:nvGraphicFramePr>
        <p:xfrm>
          <a:off x="2031999" y="361125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graphicFrame>
        <p:nvGraphicFramePr>
          <p:cNvPr id="15" name="표 12">
            <a:extLst>
              <a:ext uri="{FF2B5EF4-FFF2-40B4-BE49-F238E27FC236}">
                <a16:creationId xmlns:a16="http://schemas.microsoft.com/office/drawing/2014/main" id="{E2BCB6B6-3AEB-4917-8A1F-329133800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68323"/>
              </p:ext>
            </p:extLst>
          </p:nvPr>
        </p:nvGraphicFramePr>
        <p:xfrm>
          <a:off x="2031998" y="447270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CA0E97C-A561-4679-89DB-976FE2969E79}"/>
              </a:ext>
            </a:extLst>
          </p:cNvPr>
          <p:cNvSpPr txBox="1"/>
          <p:nvPr/>
        </p:nvSpPr>
        <p:spPr>
          <a:xfrm>
            <a:off x="267854" y="4472705"/>
            <a:ext cx="146858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 저장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B54AE6-507F-47AA-9898-13C84D225246}"/>
              </a:ext>
            </a:extLst>
          </p:cNvPr>
          <p:cNvSpPr txBox="1"/>
          <p:nvPr/>
        </p:nvSpPr>
        <p:spPr>
          <a:xfrm>
            <a:off x="161636" y="3611251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인덱스 저장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C87D12-6B2F-41CC-89FB-EF41FF6CE230}"/>
              </a:ext>
            </a:extLst>
          </p:cNvPr>
          <p:cNvSpPr txBox="1"/>
          <p:nvPr/>
        </p:nvSpPr>
        <p:spPr>
          <a:xfrm>
            <a:off x="2031999" y="5155448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trike="sngStrike" dirty="0"/>
              <a:t>앞에 있는 요소가 자신보다 작아야 함</a:t>
            </a:r>
            <a:r>
              <a:rPr lang="en-US" altLang="ko-KR" strike="sngStrike" dirty="0"/>
              <a:t>(</a:t>
            </a:r>
            <a:r>
              <a:rPr lang="ko-KR" altLang="en-US" strike="sngStrike" dirty="0"/>
              <a:t>정렬함으로써 해결</a:t>
            </a:r>
            <a:r>
              <a:rPr lang="en-US" altLang="ko-KR" strike="sngStrik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앞에 있는 요소가 정렬하기 전 원래 위치보다 앞에 있어야 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BB22FD-1934-4D00-999D-95EBA99BAFEE}"/>
              </a:ext>
            </a:extLst>
          </p:cNvPr>
          <p:cNvSpPr/>
          <p:nvPr/>
        </p:nvSpPr>
        <p:spPr>
          <a:xfrm>
            <a:off x="1842653" y="3454392"/>
            <a:ext cx="6008256" cy="6463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1B67931-2B5E-45EF-AA45-4697B970C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765" y="3973609"/>
            <a:ext cx="1417955" cy="141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E32EB640-0B69-4B55-9386-C4DFDDA218CC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64221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353F8A31-A832-4E61-B247-A58F1CE2F511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515606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F7C7748-146C-40FC-9CC5-BD549B8F5434}"/>
              </a:ext>
            </a:extLst>
          </p:cNvPr>
          <p:cNvSpPr txBox="1"/>
          <p:nvPr/>
        </p:nvSpPr>
        <p:spPr>
          <a:xfrm>
            <a:off x="267855" y="2515606"/>
            <a:ext cx="146858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인덱스 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9E91CD-AFAC-4E58-ABFB-AAA169FF8C9D}"/>
              </a:ext>
            </a:extLst>
          </p:cNvPr>
          <p:cNvSpPr txBox="1"/>
          <p:nvPr/>
        </p:nvSpPr>
        <p:spPr>
          <a:xfrm>
            <a:off x="161636" y="1642215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오름차순 정렬</a:t>
            </a:r>
          </a:p>
        </p:txBody>
      </p:sp>
    </p:spTree>
    <p:extLst>
      <p:ext uri="{BB962C8B-B14F-4D97-AF65-F5344CB8AC3E}">
        <p14:creationId xmlns:p14="http://schemas.microsoft.com/office/powerpoint/2010/main" val="87055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https://dyngina.tistory.com/16</a:t>
            </a:r>
            <a:endParaRPr lang="ko-KR" altLang="en-US" sz="1400" dirty="0"/>
          </a:p>
        </p:txBody>
      </p:sp>
      <p:graphicFrame>
        <p:nvGraphicFramePr>
          <p:cNvPr id="14" name="표 12">
            <a:extLst>
              <a:ext uri="{FF2B5EF4-FFF2-40B4-BE49-F238E27FC236}">
                <a16:creationId xmlns:a16="http://schemas.microsoft.com/office/drawing/2014/main" id="{863A84D7-0125-4EC6-B6C8-2D049CD8A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619797"/>
              </p:ext>
            </p:extLst>
          </p:nvPr>
        </p:nvGraphicFramePr>
        <p:xfrm>
          <a:off x="2031999" y="361125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graphicFrame>
        <p:nvGraphicFramePr>
          <p:cNvPr id="15" name="표 12">
            <a:extLst>
              <a:ext uri="{FF2B5EF4-FFF2-40B4-BE49-F238E27FC236}">
                <a16:creationId xmlns:a16="http://schemas.microsoft.com/office/drawing/2014/main" id="{E2BCB6B6-3AEB-4917-8A1F-329133800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43164"/>
              </p:ext>
            </p:extLst>
          </p:nvPr>
        </p:nvGraphicFramePr>
        <p:xfrm>
          <a:off x="2031998" y="447270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CA0E97C-A561-4679-89DB-976FE2969E79}"/>
              </a:ext>
            </a:extLst>
          </p:cNvPr>
          <p:cNvSpPr txBox="1"/>
          <p:nvPr/>
        </p:nvSpPr>
        <p:spPr>
          <a:xfrm>
            <a:off x="267854" y="4472705"/>
            <a:ext cx="146858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 저장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B54AE6-507F-47AA-9898-13C84D225246}"/>
              </a:ext>
            </a:extLst>
          </p:cNvPr>
          <p:cNvSpPr txBox="1"/>
          <p:nvPr/>
        </p:nvSpPr>
        <p:spPr>
          <a:xfrm>
            <a:off x="161636" y="3611251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인덱스 저장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C87D12-6B2F-41CC-89FB-EF41FF6CE230}"/>
              </a:ext>
            </a:extLst>
          </p:cNvPr>
          <p:cNvSpPr txBox="1"/>
          <p:nvPr/>
        </p:nvSpPr>
        <p:spPr>
          <a:xfrm>
            <a:off x="2031999" y="5155448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trike="sngStrike" dirty="0"/>
              <a:t>앞에 있는 요소가 자신보다 작아야 함</a:t>
            </a:r>
            <a:r>
              <a:rPr lang="en-US" altLang="ko-KR" strike="sngStrike" dirty="0"/>
              <a:t>(</a:t>
            </a:r>
            <a:r>
              <a:rPr lang="ko-KR" altLang="en-US" strike="sngStrike" dirty="0"/>
              <a:t>정렬함으로써 해결</a:t>
            </a:r>
            <a:r>
              <a:rPr lang="en-US" altLang="ko-KR" strike="sngStrik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앞에 있는 요소가 정렬하기 전 원래 위치보다 앞에 있어야 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BB22FD-1934-4D00-999D-95EBA99BAFEE}"/>
              </a:ext>
            </a:extLst>
          </p:cNvPr>
          <p:cNvSpPr/>
          <p:nvPr/>
        </p:nvSpPr>
        <p:spPr>
          <a:xfrm>
            <a:off x="1842652" y="3454392"/>
            <a:ext cx="7208983" cy="6463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1B67931-2B5E-45EF-AA45-4697B970C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89" y="3949147"/>
            <a:ext cx="1417955" cy="141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E32EB640-0B69-4B55-9386-C4DFDDA218CC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64221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353F8A31-A832-4E61-B247-A58F1CE2F511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515606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F7C7748-146C-40FC-9CC5-BD549B8F5434}"/>
              </a:ext>
            </a:extLst>
          </p:cNvPr>
          <p:cNvSpPr txBox="1"/>
          <p:nvPr/>
        </p:nvSpPr>
        <p:spPr>
          <a:xfrm>
            <a:off x="267855" y="2515606"/>
            <a:ext cx="146858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인덱스 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9E91CD-AFAC-4E58-ABFB-AAA169FF8C9D}"/>
              </a:ext>
            </a:extLst>
          </p:cNvPr>
          <p:cNvSpPr txBox="1"/>
          <p:nvPr/>
        </p:nvSpPr>
        <p:spPr>
          <a:xfrm>
            <a:off x="161636" y="1642215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오름차순 정렬</a:t>
            </a:r>
          </a:p>
        </p:txBody>
      </p:sp>
    </p:spTree>
    <p:extLst>
      <p:ext uri="{BB962C8B-B14F-4D97-AF65-F5344CB8AC3E}">
        <p14:creationId xmlns:p14="http://schemas.microsoft.com/office/powerpoint/2010/main" val="13687183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https://dyngina.tistory.com/16</a:t>
            </a:r>
            <a:endParaRPr lang="ko-KR" altLang="en-US" sz="1400" dirty="0"/>
          </a:p>
        </p:txBody>
      </p:sp>
      <p:graphicFrame>
        <p:nvGraphicFramePr>
          <p:cNvPr id="14" name="표 12">
            <a:extLst>
              <a:ext uri="{FF2B5EF4-FFF2-40B4-BE49-F238E27FC236}">
                <a16:creationId xmlns:a16="http://schemas.microsoft.com/office/drawing/2014/main" id="{863A84D7-0125-4EC6-B6C8-2D049CD8A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457233"/>
              </p:ext>
            </p:extLst>
          </p:nvPr>
        </p:nvGraphicFramePr>
        <p:xfrm>
          <a:off x="2031999" y="361125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graphicFrame>
        <p:nvGraphicFramePr>
          <p:cNvPr id="15" name="표 12">
            <a:extLst>
              <a:ext uri="{FF2B5EF4-FFF2-40B4-BE49-F238E27FC236}">
                <a16:creationId xmlns:a16="http://schemas.microsoft.com/office/drawing/2014/main" id="{E2BCB6B6-3AEB-4917-8A1F-329133800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030267"/>
              </p:ext>
            </p:extLst>
          </p:nvPr>
        </p:nvGraphicFramePr>
        <p:xfrm>
          <a:off x="2031998" y="447270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CA0E97C-A561-4679-89DB-976FE2969E79}"/>
              </a:ext>
            </a:extLst>
          </p:cNvPr>
          <p:cNvSpPr txBox="1"/>
          <p:nvPr/>
        </p:nvSpPr>
        <p:spPr>
          <a:xfrm>
            <a:off x="267854" y="4472705"/>
            <a:ext cx="146858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 저장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B54AE6-507F-47AA-9898-13C84D225246}"/>
              </a:ext>
            </a:extLst>
          </p:cNvPr>
          <p:cNvSpPr txBox="1"/>
          <p:nvPr/>
        </p:nvSpPr>
        <p:spPr>
          <a:xfrm>
            <a:off x="161636" y="3611251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인덱스 저장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C87D12-6B2F-41CC-89FB-EF41FF6CE230}"/>
              </a:ext>
            </a:extLst>
          </p:cNvPr>
          <p:cNvSpPr txBox="1"/>
          <p:nvPr/>
        </p:nvSpPr>
        <p:spPr>
          <a:xfrm>
            <a:off x="2031999" y="5155448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trike="sngStrike" dirty="0"/>
              <a:t>앞에 있는 요소가 자신보다 작아야 함</a:t>
            </a:r>
            <a:r>
              <a:rPr lang="en-US" altLang="ko-KR" strike="sngStrike" dirty="0"/>
              <a:t>(</a:t>
            </a:r>
            <a:r>
              <a:rPr lang="ko-KR" altLang="en-US" strike="sngStrike" dirty="0"/>
              <a:t>정렬함으로써 해결</a:t>
            </a:r>
            <a:r>
              <a:rPr lang="en-US" altLang="ko-KR" strike="sngStrik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앞에 있는 요소가 정렬하기 전 원래 위치보다 앞에 있어야 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BB22FD-1934-4D00-999D-95EBA99BAFEE}"/>
              </a:ext>
            </a:extLst>
          </p:cNvPr>
          <p:cNvSpPr/>
          <p:nvPr/>
        </p:nvSpPr>
        <p:spPr>
          <a:xfrm>
            <a:off x="1842652" y="3454392"/>
            <a:ext cx="4844475" cy="6463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1B67931-2B5E-45EF-AA45-4697B970C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817" y="3949147"/>
            <a:ext cx="1417955" cy="141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E32EB640-0B69-4B55-9386-C4DFDDA218CC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64221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353F8A31-A832-4E61-B247-A58F1CE2F511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515606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F7C7748-146C-40FC-9CC5-BD549B8F5434}"/>
              </a:ext>
            </a:extLst>
          </p:cNvPr>
          <p:cNvSpPr txBox="1"/>
          <p:nvPr/>
        </p:nvSpPr>
        <p:spPr>
          <a:xfrm>
            <a:off x="267855" y="2515606"/>
            <a:ext cx="146858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인덱스 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9E91CD-AFAC-4E58-ABFB-AAA169FF8C9D}"/>
              </a:ext>
            </a:extLst>
          </p:cNvPr>
          <p:cNvSpPr txBox="1"/>
          <p:nvPr/>
        </p:nvSpPr>
        <p:spPr>
          <a:xfrm>
            <a:off x="161636" y="1642215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오름차순 정렬</a:t>
            </a:r>
          </a:p>
        </p:txBody>
      </p:sp>
    </p:spTree>
    <p:extLst>
      <p:ext uri="{BB962C8B-B14F-4D97-AF65-F5344CB8AC3E}">
        <p14:creationId xmlns:p14="http://schemas.microsoft.com/office/powerpoint/2010/main" val="6537594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https://dyngina.tistory.com/16</a:t>
            </a:r>
            <a:endParaRPr lang="ko-KR" altLang="en-US" sz="1400" dirty="0"/>
          </a:p>
        </p:txBody>
      </p:sp>
      <p:graphicFrame>
        <p:nvGraphicFramePr>
          <p:cNvPr id="14" name="표 12">
            <a:extLst>
              <a:ext uri="{FF2B5EF4-FFF2-40B4-BE49-F238E27FC236}">
                <a16:creationId xmlns:a16="http://schemas.microsoft.com/office/drawing/2014/main" id="{863A84D7-0125-4EC6-B6C8-2D049CD8A18C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361125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graphicFrame>
        <p:nvGraphicFramePr>
          <p:cNvPr id="15" name="표 12">
            <a:extLst>
              <a:ext uri="{FF2B5EF4-FFF2-40B4-BE49-F238E27FC236}">
                <a16:creationId xmlns:a16="http://schemas.microsoft.com/office/drawing/2014/main" id="{E2BCB6B6-3AEB-4917-8A1F-329133800C77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447270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CA0E97C-A561-4679-89DB-976FE2969E79}"/>
              </a:ext>
            </a:extLst>
          </p:cNvPr>
          <p:cNvSpPr txBox="1"/>
          <p:nvPr/>
        </p:nvSpPr>
        <p:spPr>
          <a:xfrm>
            <a:off x="267854" y="4472705"/>
            <a:ext cx="146858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결과 저장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B54AE6-507F-47AA-9898-13C84D225246}"/>
              </a:ext>
            </a:extLst>
          </p:cNvPr>
          <p:cNvSpPr txBox="1"/>
          <p:nvPr/>
        </p:nvSpPr>
        <p:spPr>
          <a:xfrm>
            <a:off x="161636" y="3611251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인덱스 저장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C87D12-6B2F-41CC-89FB-EF41FF6CE230}"/>
              </a:ext>
            </a:extLst>
          </p:cNvPr>
          <p:cNvSpPr txBox="1"/>
          <p:nvPr/>
        </p:nvSpPr>
        <p:spPr>
          <a:xfrm>
            <a:off x="2031999" y="5155448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trike="sngStrike" dirty="0"/>
              <a:t>앞에 있는 요소가 자신보다 작아야 함</a:t>
            </a:r>
            <a:r>
              <a:rPr lang="en-US" altLang="ko-KR" strike="sngStrike" dirty="0"/>
              <a:t>(</a:t>
            </a:r>
            <a:r>
              <a:rPr lang="ko-KR" altLang="en-US" strike="sngStrike" dirty="0"/>
              <a:t>정렬함으로써 해결</a:t>
            </a:r>
            <a:r>
              <a:rPr lang="en-US" altLang="ko-KR" strike="sngStrik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앞에 있는 요소가 정렬하기 전 원래 위치보다 앞에 있어야 함</a:t>
            </a:r>
          </a:p>
        </p:txBody>
      </p:sp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E32EB640-0B69-4B55-9386-C4DFDDA218CC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64221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353F8A31-A832-4E61-B247-A58F1CE2F511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2515606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8711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99694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8478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7526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0651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641751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90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5601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F7C7748-146C-40FC-9CC5-BD549B8F5434}"/>
              </a:ext>
            </a:extLst>
          </p:cNvPr>
          <p:cNvSpPr txBox="1"/>
          <p:nvPr/>
        </p:nvSpPr>
        <p:spPr>
          <a:xfrm>
            <a:off x="267855" y="2515606"/>
            <a:ext cx="146858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인덱스 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9E91CD-AFAC-4E58-ABFB-AAA169FF8C9D}"/>
              </a:ext>
            </a:extLst>
          </p:cNvPr>
          <p:cNvSpPr txBox="1"/>
          <p:nvPr/>
        </p:nvSpPr>
        <p:spPr>
          <a:xfrm>
            <a:off x="161636" y="1642215"/>
            <a:ext cx="16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오름차순 정렬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FA73E8-A51C-4BA2-ACE6-87C060036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310" y="3890546"/>
            <a:ext cx="861291" cy="86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B96BEF8D-F115-44A5-8414-1BE623B22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955" y="4647631"/>
            <a:ext cx="861291" cy="86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F32B2005-0765-411A-9D47-EAB824563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337" y="3924128"/>
            <a:ext cx="861291" cy="86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0070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871432-8E3F-4FEF-A39B-C2BDEF38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0268"/>
            <a:ext cx="12192000" cy="759853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8365BEF-7089-4D73-967F-4CB74A86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r>
              <a:rPr lang="en-US" altLang="ko-KR" sz="72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  <a:endParaRPr lang="ko-KR" altLang="en-US" sz="72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73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988291" y="1431639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3840018" y="1437227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989796"/>
              </p:ext>
            </p:extLst>
          </p:nvPr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126465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1921164" y="1442815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3840018" y="1437227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4678390"/>
              </p:ext>
            </p:extLst>
          </p:nvPr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422844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5397-2A4F-434A-AFA0-2E5CF6E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Example.1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8EB48C3-8B8E-45F0-B1F6-91AF7546B6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AD9EF6-DC48-47F9-9162-26B7118F304E}"/>
              </a:ext>
            </a:extLst>
          </p:cNvPr>
          <p:cNvSpPr txBox="1"/>
          <p:nvPr/>
        </p:nvSpPr>
        <p:spPr>
          <a:xfrm>
            <a:off x="838200" y="625301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hlinkClick r:id="rId2"/>
              </a:rPr>
              <a:t>https://www.youtube.com/watch?v=CE2b_-XfVDk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861A-A60A-4074-86C2-AE43C88E17AC}"/>
              </a:ext>
            </a:extLst>
          </p:cNvPr>
          <p:cNvSpPr txBox="1"/>
          <p:nvPr/>
        </p:nvSpPr>
        <p:spPr>
          <a:xfrm>
            <a:off x="2890983" y="1433581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j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ABEFF-BFA2-477D-B4E7-27F6C28EB728}"/>
              </a:ext>
            </a:extLst>
          </p:cNvPr>
          <p:cNvSpPr txBox="1"/>
          <p:nvPr/>
        </p:nvSpPr>
        <p:spPr>
          <a:xfrm>
            <a:off x="3840018" y="1437227"/>
            <a:ext cx="628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</a:t>
            </a:r>
            <a:endParaRPr lang="ko-KR" altLang="en-US" sz="1600" b="1" dirty="0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974ACCC9-F799-4E6F-8DC4-954E55EEBD49}"/>
              </a:ext>
            </a:extLst>
          </p:cNvPr>
          <p:cNvGraphicFramePr>
            <a:graphicFrameLocks/>
          </p:cNvGraphicFramePr>
          <p:nvPr/>
        </p:nvGraphicFramePr>
        <p:xfrm>
          <a:off x="838199" y="2651287"/>
          <a:ext cx="105155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09903495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749955832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151629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8201585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782957596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62478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1526833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634694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5087699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2088201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8250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48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278200-F2D8-4621-B676-74C496DC2AE0}"/>
              </a:ext>
            </a:extLst>
          </p:cNvPr>
          <p:cNvSpPr txBox="1"/>
          <p:nvPr/>
        </p:nvSpPr>
        <p:spPr>
          <a:xfrm>
            <a:off x="838199" y="3429000"/>
            <a:ext cx="1051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번째 요소가 </a:t>
            </a:r>
            <a:r>
              <a:rPr lang="en-US" altLang="ko-KR" dirty="0"/>
              <a:t>j</a:t>
            </a:r>
            <a:r>
              <a:rPr lang="ko-KR" altLang="en-US" dirty="0"/>
              <a:t>번째 요소보다 크면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arr</a:t>
            </a:r>
            <a:r>
              <a:rPr lang="en-US" altLang="ko-KR" dirty="0"/>
              <a:t>[j] + 1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작을 때까지 </a:t>
            </a:r>
            <a:r>
              <a:rPr lang="en-US" altLang="ko-KR" dirty="0"/>
              <a:t>j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증가함</a:t>
            </a:r>
          </a:p>
        </p:txBody>
      </p:sp>
    </p:spTree>
    <p:extLst>
      <p:ext uri="{BB962C8B-B14F-4D97-AF65-F5344CB8AC3E}">
        <p14:creationId xmlns:p14="http://schemas.microsoft.com/office/powerpoint/2010/main" val="84294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4688</Words>
  <Application>Microsoft Office PowerPoint</Application>
  <PresentationFormat>와이드스크린</PresentationFormat>
  <Paragraphs>1919</Paragraphs>
  <Slides>69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4" baseType="lpstr">
      <vt:lpstr>맑은 고딕</vt:lpstr>
      <vt:lpstr>배달의민족 주아</vt:lpstr>
      <vt:lpstr>Arial</vt:lpstr>
      <vt:lpstr>Calibri</vt:lpstr>
      <vt:lpstr>Office 테마</vt:lpstr>
      <vt:lpstr>LIS</vt:lpstr>
      <vt:lpstr>LIS???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Example.1</vt:lpstr>
      <vt:lpstr>Example.2</vt:lpstr>
      <vt:lpstr>Example.2</vt:lpstr>
      <vt:lpstr>Example.2</vt:lpstr>
      <vt:lpstr>Example.2</vt:lpstr>
      <vt:lpstr>Example.2</vt:lpstr>
      <vt:lpstr>Example.2</vt:lpstr>
      <vt:lpstr>Example.2</vt:lpstr>
      <vt:lpstr>Example.2</vt:lpstr>
      <vt:lpstr>Example.2</vt:lpstr>
      <vt:lpstr>감사합니다!!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힙</dc:title>
  <dc:creator>선 민기</dc:creator>
  <cp:lastModifiedBy>선 민기</cp:lastModifiedBy>
  <cp:revision>43</cp:revision>
  <dcterms:created xsi:type="dcterms:W3CDTF">2019-11-23T23:50:18Z</dcterms:created>
  <dcterms:modified xsi:type="dcterms:W3CDTF">2020-01-04T09:34:15Z</dcterms:modified>
</cp:coreProperties>
</file>