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C91A-C866-EF4C-BFBC-48DFF064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D21CD-F4C4-F34E-9917-C15874040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767D5-9C52-454E-953B-DA245114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146F-A428-084B-8749-E474526E1F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BEB3A-BE90-AB44-B393-2A374D7B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C09D5-9047-A247-9EB9-9D60A357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B9E0-7B85-2B44-B1CB-20BC3FBD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DF8-FB8F-314F-991B-101AAE67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F75FE-9C34-8C4B-B78A-30E0A9184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1132E-43FB-8044-89E1-0A5A1F95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146F-A428-084B-8749-E474526E1F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259CC-E4A5-3446-836E-3E37E868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139A6-9DE2-934E-8041-1E8E7890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B9E0-7B85-2B44-B1CB-20BC3FBD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57FD2-4CE6-6743-B9EB-7791B0BAD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05507-B30B-9843-AD69-79EDF5CB4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9540-D6BC-1F44-B615-797952CB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146F-A428-084B-8749-E474526E1F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2C09-6340-534C-B9B7-DCD45D24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780B-F85A-3D47-A5BB-6D0B4B7A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B9E0-7B85-2B44-B1CB-20BC3FBD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5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EB9B-D2C6-8741-AA35-D75159FC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DC46F-C4C0-6F41-B6DD-C7E9279A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1C689-E93D-474E-BA51-E64756E3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146F-A428-084B-8749-E474526E1F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33171-1DD4-6346-81CD-42700704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A1F0-1492-1045-920C-C327E956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B9E0-7B85-2B44-B1CB-20BC3FBD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99C5-3EDC-BA4E-8832-8F23FA62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F687A-4C4C-9C47-8783-C6FD52A8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B4A1-A590-9E4B-BF45-02EA68E3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146F-A428-084B-8749-E474526E1F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B7BA-FE68-DF46-9BB4-11447A4F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E405D-62EB-CB49-A599-46CF22D9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B9E0-7B85-2B44-B1CB-20BC3FBD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4D32-3560-334C-8488-FF788BB7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560C-CB73-284E-BA2C-8754184D8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F19A6-7A73-0B4F-905A-F3B377342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5F684-F2C7-5246-B226-0ABF5DC9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146F-A428-084B-8749-E474526E1F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95036-9B55-1546-B831-EA9CE9E9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283DF-55D4-124B-B239-8A03CDFC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B9E0-7B85-2B44-B1CB-20BC3FBD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4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B5C-0F76-844A-BE3C-69BE9BB1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1700B-E2FF-DA47-9A9D-586F1520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0F105-5643-154E-88E9-9861F9ECC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18821-FF41-7042-A8AE-6D1F56CA9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1051A-295D-F44F-AA6C-5FC5BB335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7BE68-BD66-1A45-8539-53971677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146F-A428-084B-8749-E474526E1F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FC262-C6C6-914A-806A-D70E0998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87042-2612-7848-862F-459C3CB3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B9E0-7B85-2B44-B1CB-20BC3FBD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7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FBD4-FCBC-E94E-9F69-07FF7496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AC63D-3A62-254C-A3FE-379A5A29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146F-A428-084B-8749-E474526E1F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17267-5CC6-944D-B8E2-EC82080F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01509-8330-474D-91AC-038E61AF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B9E0-7B85-2B44-B1CB-20BC3FBD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3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475B6-E5DA-194E-9D66-8018195E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146F-A428-084B-8749-E474526E1F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8DD2B-364E-0B4F-B391-6E3C324F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0C264-A48B-B34A-BDB2-6BD546BC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B9E0-7B85-2B44-B1CB-20BC3FBD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59D2-5B98-5744-AECD-0D915336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D28C-E1DE-8A4A-A180-49ABD3E6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F7EAC-8727-EE42-B022-95B54E32A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FEBE5-0E40-0B43-928D-2D5B6A2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146F-A428-084B-8749-E474526E1F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66BB0-A465-AD40-9ECA-6A167E07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61013-F9EB-FB4E-8C09-85574F23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B9E0-7B85-2B44-B1CB-20BC3FBD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554E-1ECC-FF44-8E2E-9D38D045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15301-E602-4442-8927-3F1DC5798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BEF01-2191-F84A-BAA6-2B97FE685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E72B0-269D-0F4D-A89F-1ABDFF56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146F-A428-084B-8749-E474526E1F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9DADC-8BA9-7F41-B73E-9206F1DF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5E61A-0044-7343-B2E7-9410BE2F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B9E0-7B85-2B44-B1CB-20BC3FBD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6CE09-98BF-084E-8F0C-A9E07A35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57BFB-F48A-C84F-9C87-F02D9BF3F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C1FF-B86E-474A-BB77-CF47044E2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146F-A428-084B-8749-E474526E1F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D3960-35A3-D143-9E83-5320DAA0F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41AC2-6626-CA46-97B1-CF63BBCE7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B9E0-7B85-2B44-B1CB-20BC3FBD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84C652-8BC4-F542-8409-9EFA5F74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57639"/>
              </p:ext>
            </p:extLst>
          </p:nvPr>
        </p:nvGraphicFramePr>
        <p:xfrm>
          <a:off x="166625" y="47582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1119484023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3699469830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3005362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0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Dinesh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709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70B4A5-5B48-914A-9CD0-97B879E3A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13195"/>
              </p:ext>
            </p:extLst>
          </p:nvPr>
        </p:nvGraphicFramePr>
        <p:xfrm>
          <a:off x="166624" y="2176610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94840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9469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Proj_id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Proj_name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0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709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DA148D-0B3E-B145-9CD9-F828B6BCD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11534"/>
              </p:ext>
            </p:extLst>
          </p:nvPr>
        </p:nvGraphicFramePr>
        <p:xfrm>
          <a:off x="166624" y="3682322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94840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9469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0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7096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84B75F3-0DAD-664F-AF52-F5E96FE8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543768"/>
              </p:ext>
            </p:extLst>
          </p:nvPr>
        </p:nvGraphicFramePr>
        <p:xfrm>
          <a:off x="6096000" y="932518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856">
                  <a:extLst>
                    <a:ext uri="{9D8B030D-6E8A-4147-A177-3AD203B41FA5}">
                      <a16:colId xmlns:a16="http://schemas.microsoft.com/office/drawing/2014/main" val="1119484023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3699469830"/>
                    </a:ext>
                  </a:extLst>
                </a:gridCol>
                <a:gridCol w="2907114">
                  <a:extLst>
                    <a:ext uri="{9D8B030D-6E8A-4147-A177-3AD203B41FA5}">
                      <a16:colId xmlns:a16="http://schemas.microsoft.com/office/drawing/2014/main" val="3005362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Proj_id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0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Dinesh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7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6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80601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B3229C0-BA9F-9D49-9654-40AF10560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84313"/>
              </p:ext>
            </p:extLst>
          </p:nvPr>
        </p:nvGraphicFramePr>
        <p:xfrm>
          <a:off x="6096000" y="3826508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1119484023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3699469830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3005362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0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Dinesh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70960"/>
                  </a:ext>
                </a:extLst>
              </a:tr>
            </a:tbl>
          </a:graphicData>
        </a:graphic>
      </p:graphicFrame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3581DE03-31B3-8045-BB18-D739CC6065B1}"/>
              </a:ext>
            </a:extLst>
          </p:cNvPr>
          <p:cNvCxnSpPr>
            <a:cxnSpLocks/>
          </p:cNvCxnSpPr>
          <p:nvPr/>
        </p:nvCxnSpPr>
        <p:spPr>
          <a:xfrm rot="10800000">
            <a:off x="463296" y="1032086"/>
            <a:ext cx="5632704" cy="5265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8B1C34E-A943-4F42-BBAD-E8173C30E243}"/>
              </a:ext>
            </a:extLst>
          </p:cNvPr>
          <p:cNvCxnSpPr>
            <a:cxnSpLocks/>
          </p:cNvCxnSpPr>
          <p:nvPr/>
        </p:nvCxnSpPr>
        <p:spPr>
          <a:xfrm rot="10800000">
            <a:off x="548641" y="1384044"/>
            <a:ext cx="5547359" cy="481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2E827E-A382-CB44-AA3B-1B5E09759231}"/>
              </a:ext>
            </a:extLst>
          </p:cNvPr>
          <p:cNvSpPr txBox="1"/>
          <p:nvPr/>
        </p:nvSpPr>
        <p:spPr>
          <a:xfrm>
            <a:off x="6392671" y="377952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Emp-</a:t>
            </a:r>
            <a:r>
              <a:rPr lang="en-US" dirty="0" err="1"/>
              <a:t>Proj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1DA6E5-5011-1A49-9E40-2F56E1C7E8F2}"/>
              </a:ext>
            </a:extLst>
          </p:cNvPr>
          <p:cNvSpPr txBox="1"/>
          <p:nvPr/>
        </p:nvSpPr>
        <p:spPr>
          <a:xfrm>
            <a:off x="6217920" y="3429000"/>
            <a:ext cx="11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Emp-Dept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F300DF-271C-E745-9AB5-93A5A3DC0629}"/>
              </a:ext>
            </a:extLst>
          </p:cNvPr>
          <p:cNvSpPr txBox="1"/>
          <p:nvPr/>
        </p:nvSpPr>
        <p:spPr>
          <a:xfrm>
            <a:off x="6278880" y="5193792"/>
            <a:ext cx="13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Emp-Details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7FBD8C1F-5F06-DF4D-A50C-FB564FA23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88546"/>
              </p:ext>
            </p:extLst>
          </p:nvPr>
        </p:nvGraphicFramePr>
        <p:xfrm>
          <a:off x="3525623" y="564921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282758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205930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542313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652489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4165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Dept-names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Proj</a:t>
                      </a:r>
                      <a:r>
                        <a:rPr lang="en-US" dirty="0"/>
                        <a:t>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37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Proj1, Proj2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Dinesh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67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21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85</Words>
  <Application>Microsoft Macintosh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M</dc:creator>
  <cp:lastModifiedBy>Sunil M</cp:lastModifiedBy>
  <cp:revision>5</cp:revision>
  <dcterms:created xsi:type="dcterms:W3CDTF">2020-08-25T21:45:07Z</dcterms:created>
  <dcterms:modified xsi:type="dcterms:W3CDTF">2020-08-25T22:20:02Z</dcterms:modified>
</cp:coreProperties>
</file>