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1" r:id="rId2"/>
    <p:sldId id="992" r:id="rId3"/>
    <p:sldId id="993" r:id="rId4"/>
    <p:sldId id="994" r:id="rId5"/>
    <p:sldId id="995" r:id="rId6"/>
    <p:sldId id="996" r:id="rId7"/>
    <p:sldId id="997" r:id="rId8"/>
    <p:sldId id="99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6366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23AC4-B8D4-4413-839B-E37B6E285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020E5B-29A0-47D6-8224-B64E841A2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6FB96-E72E-493C-BFC5-B36AA451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903B-053F-4B86-951F-F34549371471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1A180C-693E-4917-B336-8BD5DC63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6CA222-4027-40DD-B55E-05375FC1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AD76-65AE-4721-8A6B-98104AAC8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00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42394-C2A4-47A6-BC33-ABAF570D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4D4718-DD95-4185-B36B-38166405D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AE566-23D3-4590-B9FA-651691CE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903B-053F-4B86-951F-F34549371471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D50557-221E-4A00-8B3E-9C6D6D04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428F79-9E96-44E7-8EB4-5671152F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AD76-65AE-4721-8A6B-98104AAC8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6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B303ED-B882-41FB-947C-DC8011073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33BE84-05E0-420B-BF93-13EF5C717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BCDB1-7649-436C-998C-C20BEAEA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903B-053F-4B86-951F-F34549371471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79D365-1F91-444E-BBA9-6203696F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11344F-6596-495E-A88B-FEC68DE2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AD76-65AE-4721-8A6B-98104AAC8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596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 rot="5400000">
            <a:off x="-52972" y="168538"/>
            <a:ext cx="719208" cy="612593"/>
          </a:xfrm>
          <a:prstGeom prst="triangle">
            <a:avLst/>
          </a:prstGeom>
          <a:solidFill>
            <a:srgbClr val="212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6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0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直角三角形 2"/>
          <p:cNvSpPr/>
          <p:nvPr userDrawn="1"/>
        </p:nvSpPr>
        <p:spPr>
          <a:xfrm rot="16200000" flipH="1">
            <a:off x="11136774" y="-291851"/>
            <a:ext cx="772834" cy="1356536"/>
          </a:xfrm>
          <a:prstGeom prst="rtTriangle">
            <a:avLst/>
          </a:prstGeom>
          <a:solidFill>
            <a:srgbClr val="FBBF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6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0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75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2F108-2154-43E5-808C-6B78CE49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EF23A-43D9-491E-A290-51AC87ED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F2FF61-03E0-4323-BE66-E7E73FEC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903B-053F-4B86-951F-F34549371471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83F168-105C-4510-A944-B4BC0AD4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E6945C-DC6A-4E7D-8C0C-87AACC9C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AD76-65AE-4721-8A6B-98104AAC8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44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C114F-83F1-4DE2-9615-DFD91256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2EE8E-62BC-4072-93A9-8F26966E9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04296B-E513-4793-B2BB-65132C03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903B-053F-4B86-951F-F34549371471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CF4133-CE0D-4B26-82D1-19EAC76E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D9F245-5431-41FF-87FD-4CBD0DB1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AD76-65AE-4721-8A6B-98104AAC8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90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68095-22A3-4727-8CBC-ABF50F19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5F230F-03A1-440C-9E3D-AB76A163C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D3BFE0-313A-4C8D-8F47-2400052CA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ABDB2B-49CA-41D6-8055-B45821E9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903B-053F-4B86-951F-F34549371471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A8CA1F-E8B7-4B5D-9EB5-4B08C1E5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33C079-443E-4FB3-98FA-4120FEF4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AD76-65AE-4721-8A6B-98104AAC8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71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B2934-F68A-4205-8CA4-4518550B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CBD0BE-958C-4187-B2D3-42ECDE93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9E8730-5A6B-46E5-843A-89EFE2E75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739165-5DFA-4003-B2FD-8968C6769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206668-5197-427F-B7B3-F8B4ADA96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6815BF-CDEC-45A4-898B-50988FFE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903B-053F-4B86-951F-F34549371471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EA37E0-021D-4082-B8EB-C48D3C76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EC0627-B4B5-4945-8A39-040CD604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AD76-65AE-4721-8A6B-98104AAC8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7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BFF7F-9B68-4646-BED3-1F890002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A77564-2CA8-4FF8-A3CB-74DDB879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903B-053F-4B86-951F-F34549371471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1E09E5-DC70-42F5-8242-027C107F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9A9708-69E2-4199-BD9F-9BCFBBE2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AD76-65AE-4721-8A6B-98104AAC8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66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864304-6DE3-4307-AEE1-B5ADFC6F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903B-053F-4B86-951F-F34549371471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29704D-8961-44A2-9FA2-9AE9DA42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ACC07F-732C-456A-AD78-CBF40FA7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AD76-65AE-4721-8A6B-98104AAC8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49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502E4-7D1C-4F27-B43C-44BB3E86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4566C2-E1C0-471B-9E92-24020457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26191-3EE7-4385-B943-F7A258B1D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A3FA6B-D302-4EEF-BDA7-EABDC0AB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903B-053F-4B86-951F-F34549371471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6E9F12-0D78-492B-9843-90B810CD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BC72B4-0265-467C-8242-E0F43B07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AD76-65AE-4721-8A6B-98104AAC8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89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C55DD-4C1B-49A8-A114-1334B1BA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E35CD9-4F30-4A7E-8D32-EA056C905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9CE558-9F35-45C2-BD7E-D6D760AAE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E5837E-B573-41D2-83E0-BC5623D6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903B-053F-4B86-951F-F34549371471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B49378-5583-443F-998D-6A354C4E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F1F83D-3A2B-4766-950A-10CA7E95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AD76-65AE-4721-8A6B-98104AAC8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57ECD-141E-4C22-A005-1187B88D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71B32D-93B3-41A5-8C81-8087E6A7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30F25F-D449-4DD5-8EB7-AEF65CFA6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903B-053F-4B86-951F-F34549371471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2E4D83-F432-45BE-91F6-5BED0E47A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D8E49F-484D-42CD-8231-45131EA63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AD76-65AE-4721-8A6B-98104AAC8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6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Freeform 25">
            <a:extLst>
              <a:ext uri="{FF2B5EF4-FFF2-40B4-BE49-F238E27FC236}">
                <a16:creationId xmlns:a16="http://schemas.microsoft.com/office/drawing/2014/main" id="{01BB75BD-297B-447B-9CAC-4C2037D06EA8}"/>
              </a:ext>
            </a:extLst>
          </p:cNvPr>
          <p:cNvSpPr/>
          <p:nvPr/>
        </p:nvSpPr>
        <p:spPr>
          <a:xfrm rot="21246237">
            <a:off x="3447094" y="5272914"/>
            <a:ext cx="2025189" cy="963594"/>
          </a:xfrm>
          <a:custGeom>
            <a:avLst/>
            <a:gdLst/>
            <a:ahLst/>
            <a:cxnLst/>
            <a:rect l="l" t="t" r="r" b="b"/>
            <a:pathLst>
              <a:path w="2609437" h="731576">
                <a:moveTo>
                  <a:pt x="0" y="0"/>
                </a:moveTo>
                <a:lnTo>
                  <a:pt x="2609437" y="0"/>
                </a:lnTo>
                <a:lnTo>
                  <a:pt x="2609437" y="731576"/>
                </a:lnTo>
                <a:lnTo>
                  <a:pt x="0" y="731576"/>
                </a:lnTo>
                <a:close/>
              </a:path>
            </a:pathLst>
          </a:custGeom>
          <a:solidFill>
            <a:srgbClr val="D9D9D9"/>
          </a:solidFill>
          <a:ln w="38100" cap="sq">
            <a:noFill/>
            <a:prstDash val="solid"/>
            <a:miter/>
          </a:ln>
        </p:spPr>
        <p:txBody>
          <a:bodyPr/>
          <a:lstStyle/>
          <a:p>
            <a:endParaRPr lang="ru-RU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1" name="Freeform 25">
            <a:extLst>
              <a:ext uri="{FF2B5EF4-FFF2-40B4-BE49-F238E27FC236}">
                <a16:creationId xmlns:a16="http://schemas.microsoft.com/office/drawing/2014/main" id="{60B916D7-D046-4DA5-A906-B0642B471408}"/>
              </a:ext>
            </a:extLst>
          </p:cNvPr>
          <p:cNvSpPr/>
          <p:nvPr/>
        </p:nvSpPr>
        <p:spPr>
          <a:xfrm rot="20354144">
            <a:off x="5099632" y="4863653"/>
            <a:ext cx="2025189" cy="963594"/>
          </a:xfrm>
          <a:custGeom>
            <a:avLst/>
            <a:gdLst/>
            <a:ahLst/>
            <a:cxnLst/>
            <a:rect l="l" t="t" r="r" b="b"/>
            <a:pathLst>
              <a:path w="2609437" h="731576">
                <a:moveTo>
                  <a:pt x="0" y="0"/>
                </a:moveTo>
                <a:lnTo>
                  <a:pt x="2609437" y="0"/>
                </a:lnTo>
                <a:lnTo>
                  <a:pt x="2609437" y="731576"/>
                </a:lnTo>
                <a:lnTo>
                  <a:pt x="0" y="731576"/>
                </a:lnTo>
                <a:close/>
              </a:path>
            </a:pathLst>
          </a:custGeom>
          <a:solidFill>
            <a:srgbClr val="D9D9D9"/>
          </a:solidFill>
          <a:ln w="38100" cap="sq">
            <a:noFill/>
            <a:prstDash val="solid"/>
            <a:miter/>
          </a:ln>
        </p:spPr>
        <p:txBody>
          <a:bodyPr/>
          <a:lstStyle/>
          <a:p>
            <a:endParaRPr lang="ru-RU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8" name="Group 24">
            <a:extLst>
              <a:ext uri="{FF2B5EF4-FFF2-40B4-BE49-F238E27FC236}">
                <a16:creationId xmlns:a16="http://schemas.microsoft.com/office/drawing/2014/main" id="{6D107DB4-604B-462E-AF0E-D102EE47056A}"/>
              </a:ext>
            </a:extLst>
          </p:cNvPr>
          <p:cNvGrpSpPr/>
          <p:nvPr/>
        </p:nvGrpSpPr>
        <p:grpSpPr>
          <a:xfrm rot="17019802">
            <a:off x="5919781" y="3786228"/>
            <a:ext cx="2025189" cy="1055972"/>
            <a:chOff x="0" y="0"/>
            <a:chExt cx="2609437" cy="731576"/>
          </a:xfrm>
        </p:grpSpPr>
        <p:sp>
          <p:nvSpPr>
            <p:cNvPr id="769" name="Freeform 25">
              <a:extLst>
                <a:ext uri="{FF2B5EF4-FFF2-40B4-BE49-F238E27FC236}">
                  <a16:creationId xmlns:a16="http://schemas.microsoft.com/office/drawing/2014/main" id="{537E9DC5-BB67-4E3B-9044-AB904A92A36E}"/>
                </a:ext>
              </a:extLst>
            </p:cNvPr>
            <p:cNvSpPr/>
            <p:nvPr/>
          </p:nvSpPr>
          <p:spPr>
            <a:xfrm>
              <a:off x="0" y="0"/>
              <a:ext cx="2609437" cy="731576"/>
            </a:xfrm>
            <a:custGeom>
              <a:avLst/>
              <a:gdLst/>
              <a:ahLst/>
              <a:cxnLst/>
              <a:rect l="l" t="t" r="r" b="b"/>
              <a:pathLst>
                <a:path w="2609437" h="731576">
                  <a:moveTo>
                    <a:pt x="0" y="0"/>
                  </a:moveTo>
                  <a:lnTo>
                    <a:pt x="2609437" y="0"/>
                  </a:lnTo>
                  <a:lnTo>
                    <a:pt x="2609437" y="731576"/>
                  </a:lnTo>
                  <a:lnTo>
                    <a:pt x="0" y="731576"/>
                  </a:lnTo>
                  <a:close/>
                </a:path>
              </a:pathLst>
            </a:custGeom>
            <a:solidFill>
              <a:srgbClr val="D9D9D9"/>
            </a:solidFill>
            <a:ln w="38100" cap="sq">
              <a:noFill/>
              <a:prstDash val="solid"/>
              <a:miter/>
            </a:ln>
          </p:spPr>
          <p:txBody>
            <a:bodyPr/>
            <a:lstStyle/>
            <a:p>
              <a:endParaRPr lang="ru-RU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0" name="TextBox 26">
              <a:extLst>
                <a:ext uri="{FF2B5EF4-FFF2-40B4-BE49-F238E27FC236}">
                  <a16:creationId xmlns:a16="http://schemas.microsoft.com/office/drawing/2014/main" id="{F183AC1A-2787-4800-811D-0BE245E8B6E6}"/>
                </a:ext>
              </a:extLst>
            </p:cNvPr>
            <p:cNvSpPr txBox="1"/>
            <p:nvPr/>
          </p:nvSpPr>
          <p:spPr>
            <a:xfrm>
              <a:off x="0" y="-38100"/>
              <a:ext cx="2609437" cy="769676"/>
            </a:xfrm>
            <a:prstGeom prst="rect">
              <a:avLst/>
            </a:prstGeom>
            <a:ln>
              <a:noFill/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1" name="Group 18">
            <a:extLst>
              <a:ext uri="{FF2B5EF4-FFF2-40B4-BE49-F238E27FC236}">
                <a16:creationId xmlns:a16="http://schemas.microsoft.com/office/drawing/2014/main" id="{301FDA68-9319-1F79-E94F-F5853CB5254C}"/>
              </a:ext>
            </a:extLst>
          </p:cNvPr>
          <p:cNvGrpSpPr/>
          <p:nvPr/>
        </p:nvGrpSpPr>
        <p:grpSpPr>
          <a:xfrm rot="10800000">
            <a:off x="9761377" y="187526"/>
            <a:ext cx="1841700" cy="344121"/>
            <a:chOff x="0" y="0"/>
            <a:chExt cx="2070977" cy="733262"/>
          </a:xfrm>
        </p:grpSpPr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823ADE8F-D851-40C8-7653-4B266002BFAA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Box 20">
              <a:extLst>
                <a:ext uri="{FF2B5EF4-FFF2-40B4-BE49-F238E27FC236}">
                  <a16:creationId xmlns:a16="http://schemas.microsoft.com/office/drawing/2014/main" id="{CE5A5926-3CA6-FBD2-C591-E53FE90E4707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AutoShape 148">
            <a:extLst>
              <a:ext uri="{FF2B5EF4-FFF2-40B4-BE49-F238E27FC236}">
                <a16:creationId xmlns:a16="http://schemas.microsoft.com/office/drawing/2014/main" id="{144D31E8-E081-A087-DD3E-DAD1FA75E7BD}"/>
              </a:ext>
            </a:extLst>
          </p:cNvPr>
          <p:cNvSpPr/>
          <p:nvPr/>
        </p:nvSpPr>
        <p:spPr>
          <a:xfrm flipH="1">
            <a:off x="4349515" y="3162119"/>
            <a:ext cx="1652498" cy="262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AutoShape 149">
            <a:extLst>
              <a:ext uri="{FF2B5EF4-FFF2-40B4-BE49-F238E27FC236}">
                <a16:creationId xmlns:a16="http://schemas.microsoft.com/office/drawing/2014/main" id="{058DF2C7-0EC8-602C-1C56-24797881DD2A}"/>
              </a:ext>
            </a:extLst>
          </p:cNvPr>
          <p:cNvSpPr/>
          <p:nvPr/>
        </p:nvSpPr>
        <p:spPr>
          <a:xfrm flipH="1">
            <a:off x="8115660" y="881219"/>
            <a:ext cx="162747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AutoShape 150">
            <a:extLst>
              <a:ext uri="{FF2B5EF4-FFF2-40B4-BE49-F238E27FC236}">
                <a16:creationId xmlns:a16="http://schemas.microsoft.com/office/drawing/2014/main" id="{2459BCB8-8DE9-1763-4FBA-509069C378CD}"/>
              </a:ext>
            </a:extLst>
          </p:cNvPr>
          <p:cNvSpPr/>
          <p:nvPr/>
        </p:nvSpPr>
        <p:spPr>
          <a:xfrm flipH="1">
            <a:off x="8015641" y="3158444"/>
            <a:ext cx="162747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1" name="Group 181">
            <a:extLst>
              <a:ext uri="{FF2B5EF4-FFF2-40B4-BE49-F238E27FC236}">
                <a16:creationId xmlns:a16="http://schemas.microsoft.com/office/drawing/2014/main" id="{D49438C1-E579-1F0D-AED7-6012384CF64F}"/>
              </a:ext>
            </a:extLst>
          </p:cNvPr>
          <p:cNvGrpSpPr/>
          <p:nvPr/>
        </p:nvGrpSpPr>
        <p:grpSpPr>
          <a:xfrm>
            <a:off x="9060805" y="1190931"/>
            <a:ext cx="699627" cy="1697023"/>
            <a:chOff x="0" y="0"/>
            <a:chExt cx="476372" cy="1619346"/>
          </a:xfrm>
          <a:solidFill>
            <a:schemeClr val="bg1">
              <a:lumMod val="85000"/>
            </a:schemeClr>
          </a:solidFill>
        </p:grpSpPr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B4528A52-1862-80B7-52A8-4FB10632240E}"/>
                </a:ext>
              </a:extLst>
            </p:cNvPr>
            <p:cNvSpPr/>
            <p:nvPr/>
          </p:nvSpPr>
          <p:spPr>
            <a:xfrm>
              <a:off x="0" y="0"/>
              <a:ext cx="476372" cy="1619346"/>
            </a:xfrm>
            <a:custGeom>
              <a:avLst/>
              <a:gdLst/>
              <a:ahLst/>
              <a:cxnLst/>
              <a:rect l="l" t="t" r="r" b="b"/>
              <a:pathLst>
                <a:path w="476372" h="1619346">
                  <a:moveTo>
                    <a:pt x="0" y="0"/>
                  </a:moveTo>
                  <a:lnTo>
                    <a:pt x="476372" y="0"/>
                  </a:lnTo>
                  <a:lnTo>
                    <a:pt x="476372" y="1619346"/>
                  </a:lnTo>
                  <a:lnTo>
                    <a:pt x="0" y="1619346"/>
                  </a:lnTo>
                  <a:close/>
                </a:path>
              </a:pathLst>
            </a:custGeom>
            <a:grpFill/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TextBox 183">
              <a:extLst>
                <a:ext uri="{FF2B5EF4-FFF2-40B4-BE49-F238E27FC236}">
                  <a16:creationId xmlns:a16="http://schemas.microsoft.com/office/drawing/2014/main" id="{DB41DE62-C058-423B-396E-A0CCF37BE855}"/>
                </a:ext>
              </a:extLst>
            </p:cNvPr>
            <p:cNvSpPr txBox="1"/>
            <p:nvPr/>
          </p:nvSpPr>
          <p:spPr>
            <a:xfrm>
              <a:off x="0" y="-38100"/>
              <a:ext cx="476372" cy="1657446"/>
            </a:xfrm>
            <a:prstGeom prst="rect">
              <a:avLst/>
            </a:prstGeom>
            <a:grpFill/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9" name="Group 199">
            <a:extLst>
              <a:ext uri="{FF2B5EF4-FFF2-40B4-BE49-F238E27FC236}">
                <a16:creationId xmlns:a16="http://schemas.microsoft.com/office/drawing/2014/main" id="{BE4B7491-99C9-5587-F5C4-7233A76D84A3}"/>
              </a:ext>
            </a:extLst>
          </p:cNvPr>
          <p:cNvGrpSpPr/>
          <p:nvPr/>
        </p:nvGrpSpPr>
        <p:grpSpPr>
          <a:xfrm rot="16200000">
            <a:off x="6654940" y="46872"/>
            <a:ext cx="921156" cy="4033046"/>
            <a:chOff x="0" y="0"/>
            <a:chExt cx="878992" cy="2830516"/>
          </a:xfrm>
        </p:grpSpPr>
        <p:sp>
          <p:nvSpPr>
            <p:cNvPr id="200" name="Freeform 200">
              <a:extLst>
                <a:ext uri="{FF2B5EF4-FFF2-40B4-BE49-F238E27FC236}">
                  <a16:creationId xmlns:a16="http://schemas.microsoft.com/office/drawing/2014/main" id="{C0389386-43EB-F406-05DD-DAEC2AD04585}"/>
                </a:ext>
              </a:extLst>
            </p:cNvPr>
            <p:cNvSpPr/>
            <p:nvPr/>
          </p:nvSpPr>
          <p:spPr>
            <a:xfrm>
              <a:off x="0" y="0"/>
              <a:ext cx="878992" cy="2830516"/>
            </a:xfrm>
            <a:custGeom>
              <a:avLst/>
              <a:gdLst/>
              <a:ahLst/>
              <a:cxnLst/>
              <a:rect l="l" t="t" r="r" b="b"/>
              <a:pathLst>
                <a:path w="878992" h="2830516">
                  <a:moveTo>
                    <a:pt x="0" y="0"/>
                  </a:moveTo>
                  <a:lnTo>
                    <a:pt x="878992" y="0"/>
                  </a:lnTo>
                  <a:lnTo>
                    <a:pt x="878992" y="2830516"/>
                  </a:lnTo>
                  <a:lnTo>
                    <a:pt x="0" y="2830516"/>
                  </a:lnTo>
                  <a:close/>
                </a:path>
              </a:pathLst>
            </a:custGeom>
            <a:solidFill>
              <a:srgbClr val="00BF63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TextBox 201">
              <a:extLst>
                <a:ext uri="{FF2B5EF4-FFF2-40B4-BE49-F238E27FC236}">
                  <a16:creationId xmlns:a16="http://schemas.microsoft.com/office/drawing/2014/main" id="{5775629C-9135-FE5C-B5B4-45790A6D9A05}"/>
                </a:ext>
              </a:extLst>
            </p:cNvPr>
            <p:cNvSpPr txBox="1"/>
            <p:nvPr/>
          </p:nvSpPr>
          <p:spPr>
            <a:xfrm>
              <a:off x="0" y="-38100"/>
              <a:ext cx="878992" cy="2868616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4" name="TextBox 494">
            <a:extLst>
              <a:ext uri="{FF2B5EF4-FFF2-40B4-BE49-F238E27FC236}">
                <a16:creationId xmlns:a16="http://schemas.microsoft.com/office/drawing/2014/main" id="{44D05100-D590-6DB1-6137-E24C3AC9E839}"/>
              </a:ext>
            </a:extLst>
          </p:cNvPr>
          <p:cNvSpPr txBox="1"/>
          <p:nvPr/>
        </p:nvSpPr>
        <p:spPr>
          <a:xfrm>
            <a:off x="6402989" y="449308"/>
            <a:ext cx="1809348" cy="155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"/>
              </a:lnSpc>
            </a:pPr>
            <a:r>
              <a:rPr lang="uz-Cyrl-UZ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 ердан поездга чикилмайди</a:t>
            </a:r>
            <a:endParaRPr lang="ru-RU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5" name="AutoShape 495">
            <a:extLst>
              <a:ext uri="{FF2B5EF4-FFF2-40B4-BE49-F238E27FC236}">
                <a16:creationId xmlns:a16="http://schemas.microsoft.com/office/drawing/2014/main" id="{5517F901-5FE7-2F45-1E5C-A3350F654A1C}"/>
              </a:ext>
            </a:extLst>
          </p:cNvPr>
          <p:cNvSpPr/>
          <p:nvPr/>
        </p:nvSpPr>
        <p:spPr>
          <a:xfrm flipH="1">
            <a:off x="5449894" y="748223"/>
            <a:ext cx="753332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8" name="AutoShape 498">
            <a:extLst>
              <a:ext uri="{FF2B5EF4-FFF2-40B4-BE49-F238E27FC236}">
                <a16:creationId xmlns:a16="http://schemas.microsoft.com/office/drawing/2014/main" id="{66517DFF-A37C-C4B8-32ED-D43959F1BDC7}"/>
              </a:ext>
            </a:extLst>
          </p:cNvPr>
          <p:cNvSpPr/>
          <p:nvPr/>
        </p:nvSpPr>
        <p:spPr>
          <a:xfrm>
            <a:off x="8536731" y="759876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AutoShape 499">
            <a:extLst>
              <a:ext uri="{FF2B5EF4-FFF2-40B4-BE49-F238E27FC236}">
                <a16:creationId xmlns:a16="http://schemas.microsoft.com/office/drawing/2014/main" id="{57DF4E62-0452-4209-7D02-4E8D56B7DC6A}"/>
              </a:ext>
            </a:extLst>
          </p:cNvPr>
          <p:cNvSpPr/>
          <p:nvPr/>
        </p:nvSpPr>
        <p:spPr>
          <a:xfrm>
            <a:off x="5673735" y="3337573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AutoShape 500">
            <a:extLst>
              <a:ext uri="{FF2B5EF4-FFF2-40B4-BE49-F238E27FC236}">
                <a16:creationId xmlns:a16="http://schemas.microsoft.com/office/drawing/2014/main" id="{14C27884-730D-B091-299F-F82B8CDC5E64}"/>
              </a:ext>
            </a:extLst>
          </p:cNvPr>
          <p:cNvSpPr/>
          <p:nvPr/>
        </p:nvSpPr>
        <p:spPr>
          <a:xfrm>
            <a:off x="8143651" y="3346773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AutoShape 501">
            <a:extLst>
              <a:ext uri="{FF2B5EF4-FFF2-40B4-BE49-F238E27FC236}">
                <a16:creationId xmlns:a16="http://schemas.microsoft.com/office/drawing/2014/main" id="{3D7DA5D4-CA10-EB5F-BFC3-C4973F30E122}"/>
              </a:ext>
            </a:extLst>
          </p:cNvPr>
          <p:cNvSpPr/>
          <p:nvPr/>
        </p:nvSpPr>
        <p:spPr>
          <a:xfrm>
            <a:off x="8461433" y="3346773"/>
            <a:ext cx="753332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" name="TextBox 502">
            <a:extLst>
              <a:ext uri="{FF2B5EF4-FFF2-40B4-BE49-F238E27FC236}">
                <a16:creationId xmlns:a16="http://schemas.microsoft.com/office/drawing/2014/main" id="{A9F00FC6-AE9A-EAF8-33E6-47D1BF4E1B2B}"/>
              </a:ext>
            </a:extLst>
          </p:cNvPr>
          <p:cNvSpPr txBox="1"/>
          <p:nvPr/>
        </p:nvSpPr>
        <p:spPr>
          <a:xfrm>
            <a:off x="6460040" y="3239573"/>
            <a:ext cx="1160546" cy="164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68"/>
              </a:lnSpc>
            </a:pPr>
            <a:r>
              <a:rPr lang="uz-Cyrl-UZ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Ю.Ражабий</a:t>
            </a:r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F284E9-A5BA-A1A0-55DE-2D59D681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68" y="1155439"/>
            <a:ext cx="2909730" cy="418905"/>
          </a:xfrm>
          <a:prstGeom prst="rect">
            <a:avLst/>
          </a:prstGeom>
        </p:spPr>
      </p:pic>
      <p:pic>
        <p:nvPicPr>
          <p:cNvPr id="505" name="Рисунок 504">
            <a:extLst>
              <a:ext uri="{FF2B5EF4-FFF2-40B4-BE49-F238E27FC236}">
                <a16:creationId xmlns:a16="http://schemas.microsoft.com/office/drawing/2014/main" id="{EFE006BF-9F3D-2A80-649F-5113F6E5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690" y="2498611"/>
            <a:ext cx="2909730" cy="418905"/>
          </a:xfrm>
          <a:prstGeom prst="rect">
            <a:avLst/>
          </a:prstGeom>
        </p:spPr>
      </p:pic>
      <p:pic>
        <p:nvPicPr>
          <p:cNvPr id="506" name="Рисунок 505">
            <a:extLst>
              <a:ext uri="{FF2B5EF4-FFF2-40B4-BE49-F238E27FC236}">
                <a16:creationId xmlns:a16="http://schemas.microsoft.com/office/drawing/2014/main" id="{DEF419EB-5C27-E6C4-5B4B-53D4BC64B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21" y="1592630"/>
            <a:ext cx="537126" cy="897013"/>
          </a:xfrm>
          <a:prstGeom prst="rect">
            <a:avLst/>
          </a:prstGeom>
        </p:spPr>
      </p:pic>
      <p:grpSp>
        <p:nvGrpSpPr>
          <p:cNvPr id="821" name="Group 18">
            <a:extLst>
              <a:ext uri="{FF2B5EF4-FFF2-40B4-BE49-F238E27FC236}">
                <a16:creationId xmlns:a16="http://schemas.microsoft.com/office/drawing/2014/main" id="{A1ECDF1B-F9C2-0164-0813-F1E5E9E88428}"/>
              </a:ext>
            </a:extLst>
          </p:cNvPr>
          <p:cNvGrpSpPr/>
          <p:nvPr/>
        </p:nvGrpSpPr>
        <p:grpSpPr>
          <a:xfrm rot="16200000">
            <a:off x="8257837" y="2037954"/>
            <a:ext cx="3476481" cy="467876"/>
            <a:chOff x="0" y="0"/>
            <a:chExt cx="2070977" cy="733262"/>
          </a:xfrm>
        </p:grpSpPr>
        <p:sp>
          <p:nvSpPr>
            <p:cNvPr id="822" name="Freeform 19">
              <a:extLst>
                <a:ext uri="{FF2B5EF4-FFF2-40B4-BE49-F238E27FC236}">
                  <a16:creationId xmlns:a16="http://schemas.microsoft.com/office/drawing/2014/main" id="{351B53D6-5FED-9C23-7511-33431E73987B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3" name="TextBox 20">
              <a:extLst>
                <a:ext uri="{FF2B5EF4-FFF2-40B4-BE49-F238E27FC236}">
                  <a16:creationId xmlns:a16="http://schemas.microsoft.com/office/drawing/2014/main" id="{B565268C-1E6A-B838-914F-7AF8BB8B5153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4" name="Group 18">
            <a:extLst>
              <a:ext uri="{FF2B5EF4-FFF2-40B4-BE49-F238E27FC236}">
                <a16:creationId xmlns:a16="http://schemas.microsoft.com/office/drawing/2014/main" id="{E4058601-B09D-6E2E-D6A5-38087D17D97E}"/>
              </a:ext>
            </a:extLst>
          </p:cNvPr>
          <p:cNvGrpSpPr/>
          <p:nvPr/>
        </p:nvGrpSpPr>
        <p:grpSpPr>
          <a:xfrm rot="16200000">
            <a:off x="10060908" y="1967626"/>
            <a:ext cx="2617453" cy="492186"/>
            <a:chOff x="0" y="-38100"/>
            <a:chExt cx="2070977" cy="771362"/>
          </a:xfrm>
        </p:grpSpPr>
        <p:sp>
          <p:nvSpPr>
            <p:cNvPr id="825" name="Freeform 19">
              <a:extLst>
                <a:ext uri="{FF2B5EF4-FFF2-40B4-BE49-F238E27FC236}">
                  <a16:creationId xmlns:a16="http://schemas.microsoft.com/office/drawing/2014/main" id="{BC574FBA-7D68-0E07-40E6-7B5CD83BE084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6" name="TextBox 20">
              <a:extLst>
                <a:ext uri="{FF2B5EF4-FFF2-40B4-BE49-F238E27FC236}">
                  <a16:creationId xmlns:a16="http://schemas.microsoft.com/office/drawing/2014/main" id="{BC73A6C2-AF07-9361-37EF-1308BB2AC4F3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9" name="Group 58">
            <a:extLst>
              <a:ext uri="{FF2B5EF4-FFF2-40B4-BE49-F238E27FC236}">
                <a16:creationId xmlns:a16="http://schemas.microsoft.com/office/drawing/2014/main" id="{FADCCA0E-CA2F-A615-4EC1-7B4634E29826}"/>
              </a:ext>
            </a:extLst>
          </p:cNvPr>
          <p:cNvGrpSpPr/>
          <p:nvPr/>
        </p:nvGrpSpPr>
        <p:grpSpPr>
          <a:xfrm>
            <a:off x="11100866" y="546778"/>
            <a:ext cx="526409" cy="340479"/>
            <a:chOff x="0" y="45866"/>
            <a:chExt cx="1397000" cy="1189905"/>
          </a:xfrm>
        </p:grpSpPr>
        <p:sp>
          <p:nvSpPr>
            <p:cNvPr id="860" name="AutoShape 59">
              <a:extLst>
                <a:ext uri="{FF2B5EF4-FFF2-40B4-BE49-F238E27FC236}">
                  <a16:creationId xmlns:a16="http://schemas.microsoft.com/office/drawing/2014/main" id="{7DBA7407-E326-E25C-20F4-49AD39BFA858}"/>
                </a:ext>
              </a:extLst>
            </p:cNvPr>
            <p:cNvSpPr/>
            <p:nvPr/>
          </p:nvSpPr>
          <p:spPr>
            <a:xfrm>
              <a:off x="0" y="64215"/>
              <a:ext cx="1397000" cy="0"/>
            </a:xfrm>
            <a:prstGeom prst="line">
              <a:avLst/>
            </a:prstGeom>
            <a:ln w="12843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2" name="AutoShape 61">
              <a:extLst>
                <a:ext uri="{FF2B5EF4-FFF2-40B4-BE49-F238E27FC236}">
                  <a16:creationId xmlns:a16="http://schemas.microsoft.com/office/drawing/2014/main" id="{886B979A-EF61-3DB3-FBC3-A6DC7F7B1E4F}"/>
                </a:ext>
              </a:extLst>
            </p:cNvPr>
            <p:cNvSpPr/>
            <p:nvPr/>
          </p:nvSpPr>
          <p:spPr>
            <a:xfrm>
              <a:off x="0" y="1208250"/>
              <a:ext cx="1397000" cy="0"/>
            </a:xfrm>
            <a:prstGeom prst="line">
              <a:avLst/>
            </a:prstGeom>
            <a:ln w="12843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3" name="AutoShape 62">
              <a:extLst>
                <a:ext uri="{FF2B5EF4-FFF2-40B4-BE49-F238E27FC236}">
                  <a16:creationId xmlns:a16="http://schemas.microsoft.com/office/drawing/2014/main" id="{7A2AC168-D1A9-8A92-F245-4BF8844CC277}"/>
                </a:ext>
              </a:extLst>
            </p:cNvPr>
            <p:cNvSpPr/>
            <p:nvPr/>
          </p:nvSpPr>
          <p:spPr>
            <a:xfrm flipH="1" flipV="1">
              <a:off x="117925" y="64215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6" name="AutoShape 65">
              <a:extLst>
                <a:ext uri="{FF2B5EF4-FFF2-40B4-BE49-F238E27FC236}">
                  <a16:creationId xmlns:a16="http://schemas.microsoft.com/office/drawing/2014/main" id="{72A7EEF9-FCF5-B7A4-F094-B243E027121C}"/>
                </a:ext>
              </a:extLst>
            </p:cNvPr>
            <p:cNvSpPr/>
            <p:nvPr/>
          </p:nvSpPr>
          <p:spPr>
            <a:xfrm flipH="1" flipV="1">
              <a:off x="328917" y="91736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8" name="AutoShape 67">
              <a:extLst>
                <a:ext uri="{FF2B5EF4-FFF2-40B4-BE49-F238E27FC236}">
                  <a16:creationId xmlns:a16="http://schemas.microsoft.com/office/drawing/2014/main" id="{7969AE34-7AAF-DC6D-9A06-2416E17AFC48}"/>
                </a:ext>
              </a:extLst>
            </p:cNvPr>
            <p:cNvSpPr/>
            <p:nvPr/>
          </p:nvSpPr>
          <p:spPr>
            <a:xfrm flipH="1" flipV="1">
              <a:off x="449164" y="45866"/>
              <a:ext cx="26530" cy="1162380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9" name="AutoShape 68">
              <a:extLst>
                <a:ext uri="{FF2B5EF4-FFF2-40B4-BE49-F238E27FC236}">
                  <a16:creationId xmlns:a16="http://schemas.microsoft.com/office/drawing/2014/main" id="{84CA0A4D-0BC8-5D2C-52AA-DAE812D4A5D0}"/>
                </a:ext>
              </a:extLst>
            </p:cNvPr>
            <p:cNvSpPr/>
            <p:nvPr/>
          </p:nvSpPr>
          <p:spPr>
            <a:xfrm flipH="1" flipV="1">
              <a:off x="702421" y="64215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2" name="AutoShape 71">
              <a:extLst>
                <a:ext uri="{FF2B5EF4-FFF2-40B4-BE49-F238E27FC236}">
                  <a16:creationId xmlns:a16="http://schemas.microsoft.com/office/drawing/2014/main" id="{F4679202-57F5-BE84-BD9B-231AA8399368}"/>
                </a:ext>
              </a:extLst>
            </p:cNvPr>
            <p:cNvSpPr/>
            <p:nvPr/>
          </p:nvSpPr>
          <p:spPr>
            <a:xfrm flipH="1" flipV="1">
              <a:off x="913413" y="91736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4" name="AutoShape 73">
              <a:extLst>
                <a:ext uri="{FF2B5EF4-FFF2-40B4-BE49-F238E27FC236}">
                  <a16:creationId xmlns:a16="http://schemas.microsoft.com/office/drawing/2014/main" id="{042C3A49-A392-660C-4341-8BCF581DFBE4}"/>
                </a:ext>
              </a:extLst>
            </p:cNvPr>
            <p:cNvSpPr/>
            <p:nvPr/>
          </p:nvSpPr>
          <p:spPr>
            <a:xfrm flipH="1" flipV="1">
              <a:off x="1060191" y="64215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1" name="Group 24">
            <a:extLst>
              <a:ext uri="{FF2B5EF4-FFF2-40B4-BE49-F238E27FC236}">
                <a16:creationId xmlns:a16="http://schemas.microsoft.com/office/drawing/2014/main" id="{F2009D3B-BFC8-03DA-A3F4-68CD3EE883DD}"/>
              </a:ext>
            </a:extLst>
          </p:cNvPr>
          <p:cNvGrpSpPr/>
          <p:nvPr/>
        </p:nvGrpSpPr>
        <p:grpSpPr>
          <a:xfrm rot="16200000">
            <a:off x="8963098" y="1849422"/>
            <a:ext cx="3435806" cy="840026"/>
            <a:chOff x="0" y="0"/>
            <a:chExt cx="2609437" cy="731576"/>
          </a:xfrm>
        </p:grpSpPr>
        <p:sp>
          <p:nvSpPr>
            <p:cNvPr id="892" name="Freeform 25">
              <a:extLst>
                <a:ext uri="{FF2B5EF4-FFF2-40B4-BE49-F238E27FC236}">
                  <a16:creationId xmlns:a16="http://schemas.microsoft.com/office/drawing/2014/main" id="{DE7FDC7A-EF18-C806-244B-2A3360184E14}"/>
                </a:ext>
              </a:extLst>
            </p:cNvPr>
            <p:cNvSpPr/>
            <p:nvPr/>
          </p:nvSpPr>
          <p:spPr>
            <a:xfrm>
              <a:off x="0" y="0"/>
              <a:ext cx="2609437" cy="731576"/>
            </a:xfrm>
            <a:custGeom>
              <a:avLst/>
              <a:gdLst/>
              <a:ahLst/>
              <a:cxnLst/>
              <a:rect l="l" t="t" r="r" b="b"/>
              <a:pathLst>
                <a:path w="2609437" h="731576">
                  <a:moveTo>
                    <a:pt x="0" y="0"/>
                  </a:moveTo>
                  <a:lnTo>
                    <a:pt x="2609437" y="0"/>
                  </a:lnTo>
                  <a:lnTo>
                    <a:pt x="2609437" y="731576"/>
                  </a:lnTo>
                  <a:lnTo>
                    <a:pt x="0" y="731576"/>
                  </a:lnTo>
                  <a:close/>
                </a:path>
              </a:pathLst>
            </a:custGeom>
            <a:solidFill>
              <a:srgbClr val="D9D9D9"/>
            </a:solidFill>
            <a:ln w="38100" cap="sq">
              <a:noFill/>
              <a:prstDash val="solid"/>
              <a:miter/>
            </a:ln>
          </p:spPr>
          <p:txBody>
            <a:bodyPr/>
            <a:lstStyle/>
            <a:p>
              <a:endParaRPr lang="ru-RU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3" name="TextBox 26">
              <a:extLst>
                <a:ext uri="{FF2B5EF4-FFF2-40B4-BE49-F238E27FC236}">
                  <a16:creationId xmlns:a16="http://schemas.microsoft.com/office/drawing/2014/main" id="{1A5292B9-086A-9F50-373E-E0E85FE44175}"/>
                </a:ext>
              </a:extLst>
            </p:cNvPr>
            <p:cNvSpPr txBox="1"/>
            <p:nvPr/>
          </p:nvSpPr>
          <p:spPr>
            <a:xfrm>
              <a:off x="0" y="-38100"/>
              <a:ext cx="2609437" cy="769676"/>
            </a:xfrm>
            <a:prstGeom prst="rect">
              <a:avLst/>
            </a:prstGeom>
            <a:ln>
              <a:noFill/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29A45C-CA4A-7183-6AC4-49D69D511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944656" y="2134656"/>
            <a:ext cx="275924" cy="219926"/>
          </a:xfrm>
          <a:prstGeom prst="rect">
            <a:avLst/>
          </a:prstGeom>
        </p:spPr>
      </p:pic>
      <p:grpSp>
        <p:nvGrpSpPr>
          <p:cNvPr id="160" name="Group 18">
            <a:extLst>
              <a:ext uri="{FF2B5EF4-FFF2-40B4-BE49-F238E27FC236}">
                <a16:creationId xmlns:a16="http://schemas.microsoft.com/office/drawing/2014/main" id="{4DB7E92B-BF2F-5551-52CF-4FF33F9843A0}"/>
              </a:ext>
            </a:extLst>
          </p:cNvPr>
          <p:cNvGrpSpPr/>
          <p:nvPr/>
        </p:nvGrpSpPr>
        <p:grpSpPr>
          <a:xfrm rot="10800000">
            <a:off x="9052722" y="2895144"/>
            <a:ext cx="701215" cy="181136"/>
            <a:chOff x="0" y="0"/>
            <a:chExt cx="2070977" cy="733262"/>
          </a:xfrm>
        </p:grpSpPr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4703336A-0789-DED4-6BEC-C31C614C5479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Box 20">
              <a:extLst>
                <a:ext uri="{FF2B5EF4-FFF2-40B4-BE49-F238E27FC236}">
                  <a16:creationId xmlns:a16="http://schemas.microsoft.com/office/drawing/2014/main" id="{0E920F5C-8C07-3FE3-C198-21A3F86309D6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A459B399-F01D-6CBE-32B0-BD032EDDBD30}"/>
              </a:ext>
            </a:extLst>
          </p:cNvPr>
          <p:cNvSpPr/>
          <p:nvPr/>
        </p:nvSpPr>
        <p:spPr>
          <a:xfrm rot="12386874">
            <a:off x="9440840" y="1802054"/>
            <a:ext cx="59055" cy="586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just"/>
            <a:r>
              <a:rPr lang="uz-Cyrl-UZ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Турникет</a:t>
            </a:r>
            <a:endParaRPr lang="ru-RU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418">
            <a:extLst>
              <a:ext uri="{FF2B5EF4-FFF2-40B4-BE49-F238E27FC236}">
                <a16:creationId xmlns:a16="http://schemas.microsoft.com/office/drawing/2014/main" id="{59425FD0-B1C8-612F-1B11-34CCD9A7C4A8}"/>
              </a:ext>
            </a:extLst>
          </p:cNvPr>
          <p:cNvSpPr/>
          <p:nvPr/>
        </p:nvSpPr>
        <p:spPr>
          <a:xfrm>
            <a:off x="9264729" y="2737129"/>
            <a:ext cx="260537" cy="139676"/>
          </a:xfrm>
          <a:custGeom>
            <a:avLst/>
            <a:gdLst/>
            <a:ahLst/>
            <a:cxnLst/>
            <a:rect l="l" t="t" r="r" b="b"/>
            <a:pathLst>
              <a:path w="287938" h="197900">
                <a:moveTo>
                  <a:pt x="0" y="0"/>
                </a:moveTo>
                <a:lnTo>
                  <a:pt x="287938" y="0"/>
                </a:lnTo>
                <a:lnTo>
                  <a:pt x="287938" y="197900"/>
                </a:lnTo>
                <a:lnTo>
                  <a:pt x="0" y="197900"/>
                </a:lnTo>
                <a:close/>
              </a:path>
            </a:pathLst>
          </a:custGeom>
          <a:solidFill>
            <a:srgbClr val="FFFFFF"/>
          </a:solidFill>
          <a:ln w="127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ru-RU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81">
            <a:extLst>
              <a:ext uri="{FF2B5EF4-FFF2-40B4-BE49-F238E27FC236}">
                <a16:creationId xmlns:a16="http://schemas.microsoft.com/office/drawing/2014/main" id="{DF65BB92-E839-5F46-1354-32FD49560A20}"/>
              </a:ext>
            </a:extLst>
          </p:cNvPr>
          <p:cNvGrpSpPr/>
          <p:nvPr/>
        </p:nvGrpSpPr>
        <p:grpSpPr>
          <a:xfrm>
            <a:off x="3014205" y="1211577"/>
            <a:ext cx="2078539" cy="1697023"/>
            <a:chOff x="0" y="0"/>
            <a:chExt cx="476372" cy="1619346"/>
          </a:xfrm>
          <a:solidFill>
            <a:schemeClr val="bg1">
              <a:lumMod val="85000"/>
            </a:schemeClr>
          </a:solidFill>
        </p:grpSpPr>
        <p:sp>
          <p:nvSpPr>
            <p:cNvPr id="15" name="Freeform 182">
              <a:extLst>
                <a:ext uri="{FF2B5EF4-FFF2-40B4-BE49-F238E27FC236}">
                  <a16:creationId xmlns:a16="http://schemas.microsoft.com/office/drawing/2014/main" id="{86CA6F12-94FF-2F9F-AC07-A6551AD12E1B}"/>
                </a:ext>
              </a:extLst>
            </p:cNvPr>
            <p:cNvSpPr/>
            <p:nvPr/>
          </p:nvSpPr>
          <p:spPr>
            <a:xfrm>
              <a:off x="0" y="0"/>
              <a:ext cx="476372" cy="1619346"/>
            </a:xfrm>
            <a:custGeom>
              <a:avLst/>
              <a:gdLst/>
              <a:ahLst/>
              <a:cxnLst/>
              <a:rect l="l" t="t" r="r" b="b"/>
              <a:pathLst>
                <a:path w="476372" h="1619346">
                  <a:moveTo>
                    <a:pt x="0" y="0"/>
                  </a:moveTo>
                  <a:lnTo>
                    <a:pt x="476372" y="0"/>
                  </a:lnTo>
                  <a:lnTo>
                    <a:pt x="476372" y="1619346"/>
                  </a:lnTo>
                  <a:lnTo>
                    <a:pt x="0" y="1619346"/>
                  </a:lnTo>
                  <a:close/>
                </a:path>
              </a:pathLst>
            </a:custGeom>
            <a:grpFill/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83">
              <a:extLst>
                <a:ext uri="{FF2B5EF4-FFF2-40B4-BE49-F238E27FC236}">
                  <a16:creationId xmlns:a16="http://schemas.microsoft.com/office/drawing/2014/main" id="{3669F93A-3FF2-9C6E-188B-3CF16F3A1D8F}"/>
                </a:ext>
              </a:extLst>
            </p:cNvPr>
            <p:cNvSpPr txBox="1"/>
            <p:nvPr/>
          </p:nvSpPr>
          <p:spPr>
            <a:xfrm>
              <a:off x="0" y="-38100"/>
              <a:ext cx="476372" cy="1657446"/>
            </a:xfrm>
            <a:prstGeom prst="rect">
              <a:avLst/>
            </a:prstGeom>
            <a:grpFill/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4" name="Group 420">
            <a:extLst>
              <a:ext uri="{FF2B5EF4-FFF2-40B4-BE49-F238E27FC236}">
                <a16:creationId xmlns:a16="http://schemas.microsoft.com/office/drawing/2014/main" id="{875E0015-07D3-539D-48E4-B279BB9D4C1E}"/>
              </a:ext>
            </a:extLst>
          </p:cNvPr>
          <p:cNvGrpSpPr/>
          <p:nvPr/>
        </p:nvGrpSpPr>
        <p:grpSpPr>
          <a:xfrm>
            <a:off x="7284254" y="920924"/>
            <a:ext cx="410267" cy="207393"/>
            <a:chOff x="0" y="0"/>
            <a:chExt cx="287938" cy="197900"/>
          </a:xfrm>
        </p:grpSpPr>
        <p:sp>
          <p:nvSpPr>
            <p:cNvPr id="455" name="Freeform 421">
              <a:extLst>
                <a:ext uri="{FF2B5EF4-FFF2-40B4-BE49-F238E27FC236}">
                  <a16:creationId xmlns:a16="http://schemas.microsoft.com/office/drawing/2014/main" id="{DC7B8A4D-A711-8196-D45E-38C9D49543C4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6" name="TextBox 422">
              <a:extLst>
                <a:ext uri="{FF2B5EF4-FFF2-40B4-BE49-F238E27FC236}">
                  <a16:creationId xmlns:a16="http://schemas.microsoft.com/office/drawing/2014/main" id="{BFB27309-F1A8-14F5-AED5-F59A18A1CA96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457" name="Group 423">
            <a:extLst>
              <a:ext uri="{FF2B5EF4-FFF2-40B4-BE49-F238E27FC236}">
                <a16:creationId xmlns:a16="http://schemas.microsoft.com/office/drawing/2014/main" id="{34A7C4FE-7623-16E0-D56E-DA3F69797A2D}"/>
              </a:ext>
            </a:extLst>
          </p:cNvPr>
          <p:cNvGrpSpPr/>
          <p:nvPr/>
        </p:nvGrpSpPr>
        <p:grpSpPr>
          <a:xfrm>
            <a:off x="5662105" y="2949843"/>
            <a:ext cx="410267" cy="207393"/>
            <a:chOff x="0" y="0"/>
            <a:chExt cx="287938" cy="197900"/>
          </a:xfrm>
        </p:grpSpPr>
        <p:sp>
          <p:nvSpPr>
            <p:cNvPr id="458" name="Freeform 424">
              <a:extLst>
                <a:ext uri="{FF2B5EF4-FFF2-40B4-BE49-F238E27FC236}">
                  <a16:creationId xmlns:a16="http://schemas.microsoft.com/office/drawing/2014/main" id="{7829EB66-2A3A-5C63-6933-C4972CAA5F1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9" name="TextBox 425">
              <a:extLst>
                <a:ext uri="{FF2B5EF4-FFF2-40B4-BE49-F238E27FC236}">
                  <a16:creationId xmlns:a16="http://schemas.microsoft.com/office/drawing/2014/main" id="{1769B81F-CBA3-01A7-8C56-19CE80C730DE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460" name="Group 426">
            <a:extLst>
              <a:ext uri="{FF2B5EF4-FFF2-40B4-BE49-F238E27FC236}">
                <a16:creationId xmlns:a16="http://schemas.microsoft.com/office/drawing/2014/main" id="{AC360EB8-A68D-4E4B-D38D-03B90923829E}"/>
              </a:ext>
            </a:extLst>
          </p:cNvPr>
          <p:cNvGrpSpPr/>
          <p:nvPr/>
        </p:nvGrpSpPr>
        <p:grpSpPr>
          <a:xfrm>
            <a:off x="6211891" y="2956436"/>
            <a:ext cx="410267" cy="207393"/>
            <a:chOff x="0" y="0"/>
            <a:chExt cx="287938" cy="197900"/>
          </a:xfrm>
        </p:grpSpPr>
        <p:sp>
          <p:nvSpPr>
            <p:cNvPr id="461" name="Freeform 427">
              <a:extLst>
                <a:ext uri="{FF2B5EF4-FFF2-40B4-BE49-F238E27FC236}">
                  <a16:creationId xmlns:a16="http://schemas.microsoft.com/office/drawing/2014/main" id="{398F13F7-1CC6-693E-8B7D-187CB8E360E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2" name="TextBox 428">
              <a:extLst>
                <a:ext uri="{FF2B5EF4-FFF2-40B4-BE49-F238E27FC236}">
                  <a16:creationId xmlns:a16="http://schemas.microsoft.com/office/drawing/2014/main" id="{04EA208C-9589-34A8-8A55-822E216C4BB8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463" name="Group 429">
            <a:extLst>
              <a:ext uri="{FF2B5EF4-FFF2-40B4-BE49-F238E27FC236}">
                <a16:creationId xmlns:a16="http://schemas.microsoft.com/office/drawing/2014/main" id="{E0D9E5B9-0B73-267E-CDE3-1CF3AC98C3BF}"/>
              </a:ext>
            </a:extLst>
          </p:cNvPr>
          <p:cNvGrpSpPr/>
          <p:nvPr/>
        </p:nvGrpSpPr>
        <p:grpSpPr>
          <a:xfrm>
            <a:off x="6756235" y="2955681"/>
            <a:ext cx="410267" cy="207393"/>
            <a:chOff x="0" y="0"/>
            <a:chExt cx="287938" cy="197900"/>
          </a:xfrm>
        </p:grpSpPr>
        <p:sp>
          <p:nvSpPr>
            <p:cNvPr id="464" name="Freeform 430">
              <a:extLst>
                <a:ext uri="{FF2B5EF4-FFF2-40B4-BE49-F238E27FC236}">
                  <a16:creationId xmlns:a16="http://schemas.microsoft.com/office/drawing/2014/main" id="{708E7A04-1D01-4137-E005-FA75E87FC619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5" name="TextBox 431">
              <a:extLst>
                <a:ext uri="{FF2B5EF4-FFF2-40B4-BE49-F238E27FC236}">
                  <a16:creationId xmlns:a16="http://schemas.microsoft.com/office/drawing/2014/main" id="{14D0B7F1-682D-6603-1166-6A230D9D213B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466" name="Group 435">
            <a:extLst>
              <a:ext uri="{FF2B5EF4-FFF2-40B4-BE49-F238E27FC236}">
                <a16:creationId xmlns:a16="http://schemas.microsoft.com/office/drawing/2014/main" id="{77F358E2-BB89-59A5-4D2E-D5782FEAAE9F}"/>
              </a:ext>
            </a:extLst>
          </p:cNvPr>
          <p:cNvGrpSpPr/>
          <p:nvPr/>
        </p:nvGrpSpPr>
        <p:grpSpPr>
          <a:xfrm>
            <a:off x="7360573" y="2954726"/>
            <a:ext cx="410267" cy="207393"/>
            <a:chOff x="0" y="0"/>
            <a:chExt cx="287938" cy="197900"/>
          </a:xfrm>
        </p:grpSpPr>
        <p:sp>
          <p:nvSpPr>
            <p:cNvPr id="467" name="Freeform 436">
              <a:extLst>
                <a:ext uri="{FF2B5EF4-FFF2-40B4-BE49-F238E27FC236}">
                  <a16:creationId xmlns:a16="http://schemas.microsoft.com/office/drawing/2014/main" id="{0507EF5A-83EF-AEB0-F646-45F92DECC487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Box 437">
              <a:extLst>
                <a:ext uri="{FF2B5EF4-FFF2-40B4-BE49-F238E27FC236}">
                  <a16:creationId xmlns:a16="http://schemas.microsoft.com/office/drawing/2014/main" id="{2139DA03-832B-0E02-9D52-5E303EB7EF05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36" name="Group 58">
            <a:extLst>
              <a:ext uri="{FF2B5EF4-FFF2-40B4-BE49-F238E27FC236}">
                <a16:creationId xmlns:a16="http://schemas.microsoft.com/office/drawing/2014/main" id="{0573DE02-C732-CE67-9633-D622E192C870}"/>
              </a:ext>
            </a:extLst>
          </p:cNvPr>
          <p:cNvGrpSpPr/>
          <p:nvPr/>
        </p:nvGrpSpPr>
        <p:grpSpPr>
          <a:xfrm>
            <a:off x="11123540" y="3557656"/>
            <a:ext cx="514712" cy="439858"/>
            <a:chOff x="0" y="45868"/>
            <a:chExt cx="1397000" cy="1189903"/>
          </a:xfrm>
        </p:grpSpPr>
        <p:sp>
          <p:nvSpPr>
            <p:cNvPr id="137" name="AutoShape 59">
              <a:extLst>
                <a:ext uri="{FF2B5EF4-FFF2-40B4-BE49-F238E27FC236}">
                  <a16:creationId xmlns:a16="http://schemas.microsoft.com/office/drawing/2014/main" id="{E7419766-10BF-840D-158F-231F0F59A89B}"/>
                </a:ext>
              </a:extLst>
            </p:cNvPr>
            <p:cNvSpPr/>
            <p:nvPr/>
          </p:nvSpPr>
          <p:spPr>
            <a:xfrm>
              <a:off x="0" y="64215"/>
              <a:ext cx="1397000" cy="0"/>
            </a:xfrm>
            <a:prstGeom prst="line">
              <a:avLst/>
            </a:prstGeom>
            <a:ln w="12843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AutoShape 61">
              <a:extLst>
                <a:ext uri="{FF2B5EF4-FFF2-40B4-BE49-F238E27FC236}">
                  <a16:creationId xmlns:a16="http://schemas.microsoft.com/office/drawing/2014/main" id="{56B3D6E4-6FF8-5AE5-C820-CC66402CC275}"/>
                </a:ext>
              </a:extLst>
            </p:cNvPr>
            <p:cNvSpPr/>
            <p:nvPr/>
          </p:nvSpPr>
          <p:spPr>
            <a:xfrm>
              <a:off x="0" y="1208250"/>
              <a:ext cx="1397000" cy="0"/>
            </a:xfrm>
            <a:prstGeom prst="line">
              <a:avLst/>
            </a:prstGeom>
            <a:ln w="12843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AutoShape 62">
              <a:extLst>
                <a:ext uri="{FF2B5EF4-FFF2-40B4-BE49-F238E27FC236}">
                  <a16:creationId xmlns:a16="http://schemas.microsoft.com/office/drawing/2014/main" id="{36D3F496-9C91-624B-A917-958F2AECE62F}"/>
                </a:ext>
              </a:extLst>
            </p:cNvPr>
            <p:cNvSpPr/>
            <p:nvPr/>
          </p:nvSpPr>
          <p:spPr>
            <a:xfrm flipH="1" flipV="1">
              <a:off x="117925" y="64215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AutoShape 64">
              <a:extLst>
                <a:ext uri="{FF2B5EF4-FFF2-40B4-BE49-F238E27FC236}">
                  <a16:creationId xmlns:a16="http://schemas.microsoft.com/office/drawing/2014/main" id="{D18F3DA2-5890-A785-E61C-060037A3DD2F}"/>
                </a:ext>
              </a:extLst>
            </p:cNvPr>
            <p:cNvSpPr/>
            <p:nvPr/>
          </p:nvSpPr>
          <p:spPr>
            <a:xfrm flipH="1" flipV="1">
              <a:off x="264702" y="73389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AutoShape 65">
              <a:extLst>
                <a:ext uri="{FF2B5EF4-FFF2-40B4-BE49-F238E27FC236}">
                  <a16:creationId xmlns:a16="http://schemas.microsoft.com/office/drawing/2014/main" id="{4B8F4D92-AF06-8BEB-33A9-5EB6F080106E}"/>
                </a:ext>
              </a:extLst>
            </p:cNvPr>
            <p:cNvSpPr/>
            <p:nvPr/>
          </p:nvSpPr>
          <p:spPr>
            <a:xfrm flipH="1" flipV="1">
              <a:off x="328917" y="91736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AutoShape 67">
              <a:extLst>
                <a:ext uri="{FF2B5EF4-FFF2-40B4-BE49-F238E27FC236}">
                  <a16:creationId xmlns:a16="http://schemas.microsoft.com/office/drawing/2014/main" id="{B393C860-ED8D-D12E-18DC-1F3123E06149}"/>
                </a:ext>
              </a:extLst>
            </p:cNvPr>
            <p:cNvSpPr/>
            <p:nvPr/>
          </p:nvSpPr>
          <p:spPr>
            <a:xfrm flipH="1" flipV="1">
              <a:off x="475695" y="64215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AutoShape 68">
              <a:extLst>
                <a:ext uri="{FF2B5EF4-FFF2-40B4-BE49-F238E27FC236}">
                  <a16:creationId xmlns:a16="http://schemas.microsoft.com/office/drawing/2014/main" id="{61AD4D10-9233-20D6-FCDC-CFC0DADFC0F5}"/>
                </a:ext>
              </a:extLst>
            </p:cNvPr>
            <p:cNvSpPr/>
            <p:nvPr/>
          </p:nvSpPr>
          <p:spPr>
            <a:xfrm flipH="1" flipV="1">
              <a:off x="702421" y="64215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AutoShape 70">
              <a:extLst>
                <a:ext uri="{FF2B5EF4-FFF2-40B4-BE49-F238E27FC236}">
                  <a16:creationId xmlns:a16="http://schemas.microsoft.com/office/drawing/2014/main" id="{FFD5BC54-36C9-4180-D677-F96B0025FB0B}"/>
                </a:ext>
              </a:extLst>
            </p:cNvPr>
            <p:cNvSpPr/>
            <p:nvPr/>
          </p:nvSpPr>
          <p:spPr>
            <a:xfrm flipH="1" flipV="1">
              <a:off x="849198" y="73389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AutoShape 72">
              <a:extLst>
                <a:ext uri="{FF2B5EF4-FFF2-40B4-BE49-F238E27FC236}">
                  <a16:creationId xmlns:a16="http://schemas.microsoft.com/office/drawing/2014/main" id="{823E6680-8581-33AC-FFC1-585C480126E7}"/>
                </a:ext>
              </a:extLst>
            </p:cNvPr>
            <p:cNvSpPr/>
            <p:nvPr/>
          </p:nvSpPr>
          <p:spPr>
            <a:xfrm flipH="1" flipV="1">
              <a:off x="995976" y="45868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5" name="Group 18">
            <a:extLst>
              <a:ext uri="{FF2B5EF4-FFF2-40B4-BE49-F238E27FC236}">
                <a16:creationId xmlns:a16="http://schemas.microsoft.com/office/drawing/2014/main" id="{AA6C7FBC-27A2-1576-D9D8-766B30B9C3A5}"/>
              </a:ext>
            </a:extLst>
          </p:cNvPr>
          <p:cNvGrpSpPr/>
          <p:nvPr/>
        </p:nvGrpSpPr>
        <p:grpSpPr>
          <a:xfrm rot="10800000">
            <a:off x="9058403" y="963096"/>
            <a:ext cx="701215" cy="181136"/>
            <a:chOff x="0" y="0"/>
            <a:chExt cx="2070977" cy="733262"/>
          </a:xfrm>
        </p:grpSpPr>
        <p:sp>
          <p:nvSpPr>
            <p:cNvPr id="179" name="Freeform 19">
              <a:extLst>
                <a:ext uri="{FF2B5EF4-FFF2-40B4-BE49-F238E27FC236}">
                  <a16:creationId xmlns:a16="http://schemas.microsoft.com/office/drawing/2014/main" id="{C9CBB2F5-4988-E74D-F72A-F9782F26AB84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TextBox 20">
              <a:extLst>
                <a:ext uri="{FF2B5EF4-FFF2-40B4-BE49-F238E27FC236}">
                  <a16:creationId xmlns:a16="http://schemas.microsoft.com/office/drawing/2014/main" id="{828223F3-173C-614E-D743-8111B507D961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4" name="Group 414">
            <a:extLst>
              <a:ext uri="{FF2B5EF4-FFF2-40B4-BE49-F238E27FC236}">
                <a16:creationId xmlns:a16="http://schemas.microsoft.com/office/drawing/2014/main" id="{C72217F1-7172-ABC0-1B34-42DCEC842C7F}"/>
              </a:ext>
            </a:extLst>
          </p:cNvPr>
          <p:cNvGrpSpPr/>
          <p:nvPr/>
        </p:nvGrpSpPr>
        <p:grpSpPr>
          <a:xfrm>
            <a:off x="6799505" y="920584"/>
            <a:ext cx="410267" cy="207393"/>
            <a:chOff x="0" y="0"/>
            <a:chExt cx="287938" cy="197900"/>
          </a:xfrm>
        </p:grpSpPr>
        <p:sp>
          <p:nvSpPr>
            <p:cNvPr id="255" name="Freeform 415">
              <a:extLst>
                <a:ext uri="{FF2B5EF4-FFF2-40B4-BE49-F238E27FC236}">
                  <a16:creationId xmlns:a16="http://schemas.microsoft.com/office/drawing/2014/main" id="{E0514D60-059E-E85B-393C-A6CA2B0745F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4" name="TextBox 416">
              <a:extLst>
                <a:ext uri="{FF2B5EF4-FFF2-40B4-BE49-F238E27FC236}">
                  <a16:creationId xmlns:a16="http://schemas.microsoft.com/office/drawing/2014/main" id="{2389D530-1AAC-E941-8D8C-DA88956A2493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05" name="Group 417">
            <a:extLst>
              <a:ext uri="{FF2B5EF4-FFF2-40B4-BE49-F238E27FC236}">
                <a16:creationId xmlns:a16="http://schemas.microsoft.com/office/drawing/2014/main" id="{DA441845-C9B0-DF32-D4A5-DE3782162CBE}"/>
              </a:ext>
            </a:extLst>
          </p:cNvPr>
          <p:cNvGrpSpPr/>
          <p:nvPr/>
        </p:nvGrpSpPr>
        <p:grpSpPr>
          <a:xfrm>
            <a:off x="6346584" y="920584"/>
            <a:ext cx="410267" cy="207393"/>
            <a:chOff x="0" y="0"/>
            <a:chExt cx="287938" cy="197900"/>
          </a:xfrm>
        </p:grpSpPr>
        <p:sp>
          <p:nvSpPr>
            <p:cNvPr id="706" name="Freeform 418">
              <a:extLst>
                <a:ext uri="{FF2B5EF4-FFF2-40B4-BE49-F238E27FC236}">
                  <a16:creationId xmlns:a16="http://schemas.microsoft.com/office/drawing/2014/main" id="{C91D1E9C-F380-85EF-5AF2-DC65C502A9CC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7" name="TextBox 419">
              <a:extLst>
                <a:ext uri="{FF2B5EF4-FFF2-40B4-BE49-F238E27FC236}">
                  <a16:creationId xmlns:a16="http://schemas.microsoft.com/office/drawing/2014/main" id="{389D09CC-1D93-741C-F53D-6A605AA1D762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84" name="Group 18">
            <a:extLst>
              <a:ext uri="{FF2B5EF4-FFF2-40B4-BE49-F238E27FC236}">
                <a16:creationId xmlns:a16="http://schemas.microsoft.com/office/drawing/2014/main" id="{44FBA79F-0E1C-AA66-F751-2951CA4DBF07}"/>
              </a:ext>
            </a:extLst>
          </p:cNvPr>
          <p:cNvGrpSpPr/>
          <p:nvPr/>
        </p:nvGrpSpPr>
        <p:grpSpPr>
          <a:xfrm rot="10800000">
            <a:off x="2614950" y="949579"/>
            <a:ext cx="2739671" cy="181136"/>
            <a:chOff x="0" y="0"/>
            <a:chExt cx="2070977" cy="733262"/>
          </a:xfrm>
        </p:grpSpPr>
        <p:sp>
          <p:nvSpPr>
            <p:cNvPr id="385" name="Freeform 19">
              <a:extLst>
                <a:ext uri="{FF2B5EF4-FFF2-40B4-BE49-F238E27FC236}">
                  <a16:creationId xmlns:a16="http://schemas.microsoft.com/office/drawing/2014/main" id="{BA84C616-53E2-E58F-6096-CAADB38A7EF9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" name="TextBox 20">
              <a:extLst>
                <a:ext uri="{FF2B5EF4-FFF2-40B4-BE49-F238E27FC236}">
                  <a16:creationId xmlns:a16="http://schemas.microsoft.com/office/drawing/2014/main" id="{D5B38553-76D7-7432-471D-2EC90EF8AD5A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9" name="TextBox 419">
            <a:extLst>
              <a:ext uri="{FF2B5EF4-FFF2-40B4-BE49-F238E27FC236}">
                <a16:creationId xmlns:a16="http://schemas.microsoft.com/office/drawing/2014/main" id="{E60D8009-4647-4A9A-8DB7-A66100D63802}"/>
              </a:ext>
            </a:extLst>
          </p:cNvPr>
          <p:cNvSpPr txBox="1"/>
          <p:nvPr/>
        </p:nvSpPr>
        <p:spPr>
          <a:xfrm>
            <a:off x="10494356" y="247606"/>
            <a:ext cx="464161" cy="264559"/>
          </a:xfrm>
          <a:prstGeom prst="rect">
            <a:avLst/>
          </a:prstGeom>
        </p:spPr>
        <p:txBody>
          <a:bodyPr lIns="12095" tIns="12095" rIns="12095" bIns="12095" rtlCol="0" anchor="ctr"/>
          <a:lstStyle/>
          <a:p>
            <a:pPr algn="ctr">
              <a:lnSpc>
                <a:spcPts val="633"/>
              </a:lnSpc>
            </a:pPr>
            <a:endParaRPr lang="en-US" sz="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4" name="Freeform 418">
            <a:extLst>
              <a:ext uri="{FF2B5EF4-FFF2-40B4-BE49-F238E27FC236}">
                <a16:creationId xmlns:a16="http://schemas.microsoft.com/office/drawing/2014/main" id="{5A35F505-0462-45D8-9BD5-83F44ABC1A5C}"/>
              </a:ext>
            </a:extLst>
          </p:cNvPr>
          <p:cNvSpPr/>
          <p:nvPr/>
        </p:nvSpPr>
        <p:spPr>
          <a:xfrm rot="5400000">
            <a:off x="11095741" y="3145141"/>
            <a:ext cx="364282" cy="245387"/>
          </a:xfrm>
          <a:custGeom>
            <a:avLst/>
            <a:gdLst/>
            <a:ahLst/>
            <a:cxnLst/>
            <a:rect l="l" t="t" r="r" b="b"/>
            <a:pathLst>
              <a:path w="287938" h="197900">
                <a:moveTo>
                  <a:pt x="0" y="0"/>
                </a:moveTo>
                <a:lnTo>
                  <a:pt x="287938" y="0"/>
                </a:lnTo>
                <a:lnTo>
                  <a:pt x="287938" y="197900"/>
                </a:lnTo>
                <a:lnTo>
                  <a:pt x="0" y="197900"/>
                </a:lnTo>
                <a:close/>
              </a:path>
            </a:pathLst>
          </a:custGeom>
          <a:solidFill>
            <a:schemeClr val="bg1"/>
          </a:solid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endParaRPr lang="ru-RU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8" name="Group 18">
            <a:extLst>
              <a:ext uri="{FF2B5EF4-FFF2-40B4-BE49-F238E27FC236}">
                <a16:creationId xmlns:a16="http://schemas.microsoft.com/office/drawing/2014/main" id="{B212EC0F-18FE-4B82-A2C5-E42DD2A0901D}"/>
              </a:ext>
            </a:extLst>
          </p:cNvPr>
          <p:cNvGrpSpPr/>
          <p:nvPr/>
        </p:nvGrpSpPr>
        <p:grpSpPr>
          <a:xfrm rot="10800000">
            <a:off x="9761377" y="4015392"/>
            <a:ext cx="1860356" cy="344121"/>
            <a:chOff x="0" y="0"/>
            <a:chExt cx="2070977" cy="733262"/>
          </a:xfrm>
        </p:grpSpPr>
        <p:sp>
          <p:nvSpPr>
            <p:cNvPr id="529" name="Freeform 19">
              <a:extLst>
                <a:ext uri="{FF2B5EF4-FFF2-40B4-BE49-F238E27FC236}">
                  <a16:creationId xmlns:a16="http://schemas.microsoft.com/office/drawing/2014/main" id="{47FB437A-1FA4-4909-8406-E5D078945E56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0" name="TextBox 20">
              <a:extLst>
                <a:ext uri="{FF2B5EF4-FFF2-40B4-BE49-F238E27FC236}">
                  <a16:creationId xmlns:a16="http://schemas.microsoft.com/office/drawing/2014/main" id="{3008B72C-9047-4A31-A8DB-066CB16A1AE7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2" name="Прямоугольник 531">
            <a:extLst>
              <a:ext uri="{FF2B5EF4-FFF2-40B4-BE49-F238E27FC236}">
                <a16:creationId xmlns:a16="http://schemas.microsoft.com/office/drawing/2014/main" id="{62AD0825-602A-4949-9138-6F7EBC3567FE}"/>
              </a:ext>
            </a:extLst>
          </p:cNvPr>
          <p:cNvSpPr/>
          <p:nvPr/>
        </p:nvSpPr>
        <p:spPr>
          <a:xfrm rot="10800000">
            <a:off x="9126557" y="1556924"/>
            <a:ext cx="119378" cy="921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just"/>
            <a:r>
              <a:rPr lang="en-US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ru-RU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7" name="Прямоугольник 926">
            <a:extLst>
              <a:ext uri="{FF2B5EF4-FFF2-40B4-BE49-F238E27FC236}">
                <a16:creationId xmlns:a16="http://schemas.microsoft.com/office/drawing/2014/main" id="{323C51BA-6766-4D2D-858A-A8881EFEC9BE}"/>
              </a:ext>
            </a:extLst>
          </p:cNvPr>
          <p:cNvSpPr/>
          <p:nvPr/>
        </p:nvSpPr>
        <p:spPr>
          <a:xfrm rot="1576211">
            <a:off x="6536520" y="2182545"/>
            <a:ext cx="114646" cy="2695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8" name="Прямоугольник 557">
            <a:extLst>
              <a:ext uri="{FF2B5EF4-FFF2-40B4-BE49-F238E27FC236}">
                <a16:creationId xmlns:a16="http://schemas.microsoft.com/office/drawing/2014/main" id="{8C5D1187-0815-4E00-A013-67FC8E1613DC}"/>
              </a:ext>
            </a:extLst>
          </p:cNvPr>
          <p:cNvSpPr/>
          <p:nvPr/>
        </p:nvSpPr>
        <p:spPr>
          <a:xfrm rot="19919694">
            <a:off x="6772315" y="2168222"/>
            <a:ext cx="114646" cy="2695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9" name="Group 18">
            <a:extLst>
              <a:ext uri="{FF2B5EF4-FFF2-40B4-BE49-F238E27FC236}">
                <a16:creationId xmlns:a16="http://schemas.microsoft.com/office/drawing/2014/main" id="{EA83050C-17E6-412C-AED7-41DA2ECEDDFA}"/>
              </a:ext>
            </a:extLst>
          </p:cNvPr>
          <p:cNvGrpSpPr/>
          <p:nvPr/>
        </p:nvGrpSpPr>
        <p:grpSpPr>
          <a:xfrm rot="10800000">
            <a:off x="2614686" y="1134320"/>
            <a:ext cx="388451" cy="2209816"/>
            <a:chOff x="0" y="0"/>
            <a:chExt cx="2070977" cy="733262"/>
          </a:xfrm>
        </p:grpSpPr>
        <p:sp>
          <p:nvSpPr>
            <p:cNvPr id="560" name="Freeform 19">
              <a:extLst>
                <a:ext uri="{FF2B5EF4-FFF2-40B4-BE49-F238E27FC236}">
                  <a16:creationId xmlns:a16="http://schemas.microsoft.com/office/drawing/2014/main" id="{F8E98095-2E49-48A8-8F66-66FC4EC2E85F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1" name="TextBox 20">
              <a:extLst>
                <a:ext uri="{FF2B5EF4-FFF2-40B4-BE49-F238E27FC236}">
                  <a16:creationId xmlns:a16="http://schemas.microsoft.com/office/drawing/2014/main" id="{6C46607A-8EEB-4FAC-8C25-DA4469AB39DD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2" name="Group 18">
            <a:extLst>
              <a:ext uri="{FF2B5EF4-FFF2-40B4-BE49-F238E27FC236}">
                <a16:creationId xmlns:a16="http://schemas.microsoft.com/office/drawing/2014/main" id="{419491E0-C282-43C1-9A59-25C8B25CD966}"/>
              </a:ext>
            </a:extLst>
          </p:cNvPr>
          <p:cNvGrpSpPr/>
          <p:nvPr/>
        </p:nvGrpSpPr>
        <p:grpSpPr>
          <a:xfrm rot="10800000">
            <a:off x="4115892" y="2963054"/>
            <a:ext cx="1052299" cy="181136"/>
            <a:chOff x="0" y="0"/>
            <a:chExt cx="2070977" cy="733262"/>
          </a:xfrm>
        </p:grpSpPr>
        <p:sp>
          <p:nvSpPr>
            <p:cNvPr id="563" name="Freeform 19">
              <a:extLst>
                <a:ext uri="{FF2B5EF4-FFF2-40B4-BE49-F238E27FC236}">
                  <a16:creationId xmlns:a16="http://schemas.microsoft.com/office/drawing/2014/main" id="{A2361AD2-DA81-48F1-91B4-B77B4F2FA12B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3" name="TextBox 20">
              <a:extLst>
                <a:ext uri="{FF2B5EF4-FFF2-40B4-BE49-F238E27FC236}">
                  <a16:creationId xmlns:a16="http://schemas.microsoft.com/office/drawing/2014/main" id="{5E626D7A-A9A6-42BC-849B-20BE8FB66A09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74" name="Рисунок 573">
            <a:extLst>
              <a:ext uri="{FF2B5EF4-FFF2-40B4-BE49-F238E27FC236}">
                <a16:creationId xmlns:a16="http://schemas.microsoft.com/office/drawing/2014/main" id="{F135F5C2-7416-4ED1-856B-757F3577E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333830" y="2566628"/>
            <a:ext cx="432606" cy="1113734"/>
          </a:xfrm>
          <a:prstGeom prst="rect">
            <a:avLst/>
          </a:prstGeom>
        </p:spPr>
      </p:pic>
      <p:grpSp>
        <p:nvGrpSpPr>
          <p:cNvPr id="575" name="Group 18">
            <a:extLst>
              <a:ext uri="{FF2B5EF4-FFF2-40B4-BE49-F238E27FC236}">
                <a16:creationId xmlns:a16="http://schemas.microsoft.com/office/drawing/2014/main" id="{910D61D5-4222-4540-A29A-04F3A00A3E1A}"/>
              </a:ext>
            </a:extLst>
          </p:cNvPr>
          <p:cNvGrpSpPr/>
          <p:nvPr/>
        </p:nvGrpSpPr>
        <p:grpSpPr>
          <a:xfrm rot="10800000">
            <a:off x="4130658" y="3180624"/>
            <a:ext cx="388451" cy="1057836"/>
            <a:chOff x="0" y="0"/>
            <a:chExt cx="2070977" cy="733262"/>
          </a:xfrm>
        </p:grpSpPr>
        <p:sp>
          <p:nvSpPr>
            <p:cNvPr id="579" name="Freeform 19">
              <a:extLst>
                <a:ext uri="{FF2B5EF4-FFF2-40B4-BE49-F238E27FC236}">
                  <a16:creationId xmlns:a16="http://schemas.microsoft.com/office/drawing/2014/main" id="{1641B2F6-CCEB-4D78-AB4C-95F717E7B84D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0" name="TextBox 20">
              <a:extLst>
                <a:ext uri="{FF2B5EF4-FFF2-40B4-BE49-F238E27FC236}">
                  <a16:creationId xmlns:a16="http://schemas.microsoft.com/office/drawing/2014/main" id="{1D4D005F-C656-4174-967F-9BDA149080F8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1" name="Group 18">
            <a:extLst>
              <a:ext uri="{FF2B5EF4-FFF2-40B4-BE49-F238E27FC236}">
                <a16:creationId xmlns:a16="http://schemas.microsoft.com/office/drawing/2014/main" id="{D97F6AEC-4AB5-4576-A7D9-A57F4FA15AFF}"/>
              </a:ext>
            </a:extLst>
          </p:cNvPr>
          <p:cNvGrpSpPr/>
          <p:nvPr/>
        </p:nvGrpSpPr>
        <p:grpSpPr>
          <a:xfrm rot="10800000">
            <a:off x="745435" y="4238461"/>
            <a:ext cx="3773674" cy="181136"/>
            <a:chOff x="0" y="0"/>
            <a:chExt cx="2070977" cy="733262"/>
          </a:xfrm>
        </p:grpSpPr>
        <p:sp>
          <p:nvSpPr>
            <p:cNvPr id="585" name="Freeform 19">
              <a:extLst>
                <a:ext uri="{FF2B5EF4-FFF2-40B4-BE49-F238E27FC236}">
                  <a16:creationId xmlns:a16="http://schemas.microsoft.com/office/drawing/2014/main" id="{8A7C8757-9EC8-4767-B534-FE3188939657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6" name="TextBox 20">
              <a:extLst>
                <a:ext uri="{FF2B5EF4-FFF2-40B4-BE49-F238E27FC236}">
                  <a16:creationId xmlns:a16="http://schemas.microsoft.com/office/drawing/2014/main" id="{D7D23572-DD5A-4219-A653-86A1F245099E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7" name="Group 18">
            <a:extLst>
              <a:ext uri="{FF2B5EF4-FFF2-40B4-BE49-F238E27FC236}">
                <a16:creationId xmlns:a16="http://schemas.microsoft.com/office/drawing/2014/main" id="{83338D1D-F197-4547-B40C-CB6099DBAD30}"/>
              </a:ext>
            </a:extLst>
          </p:cNvPr>
          <p:cNvGrpSpPr/>
          <p:nvPr/>
        </p:nvGrpSpPr>
        <p:grpSpPr>
          <a:xfrm rot="10800000">
            <a:off x="713677" y="3097392"/>
            <a:ext cx="1901008" cy="247321"/>
            <a:chOff x="0" y="0"/>
            <a:chExt cx="2070977" cy="733262"/>
          </a:xfrm>
        </p:grpSpPr>
        <p:sp>
          <p:nvSpPr>
            <p:cNvPr id="588" name="Freeform 19">
              <a:extLst>
                <a:ext uri="{FF2B5EF4-FFF2-40B4-BE49-F238E27FC236}">
                  <a16:creationId xmlns:a16="http://schemas.microsoft.com/office/drawing/2014/main" id="{2286A775-5655-443A-9739-A621AE1F2B1B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9" name="TextBox 20">
              <a:extLst>
                <a:ext uri="{FF2B5EF4-FFF2-40B4-BE49-F238E27FC236}">
                  <a16:creationId xmlns:a16="http://schemas.microsoft.com/office/drawing/2014/main" id="{161F7472-E96A-4408-8C96-FE142C818246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0" name="Group 441">
            <a:extLst>
              <a:ext uri="{FF2B5EF4-FFF2-40B4-BE49-F238E27FC236}">
                <a16:creationId xmlns:a16="http://schemas.microsoft.com/office/drawing/2014/main" id="{C00D544B-D585-4741-A905-F34BCA07E661}"/>
              </a:ext>
            </a:extLst>
          </p:cNvPr>
          <p:cNvGrpSpPr/>
          <p:nvPr/>
        </p:nvGrpSpPr>
        <p:grpSpPr>
          <a:xfrm>
            <a:off x="2324414" y="3131074"/>
            <a:ext cx="232736" cy="207393"/>
            <a:chOff x="0" y="0"/>
            <a:chExt cx="287938" cy="197900"/>
          </a:xfrm>
        </p:grpSpPr>
        <p:sp>
          <p:nvSpPr>
            <p:cNvPr id="591" name="Freeform 442">
              <a:extLst>
                <a:ext uri="{FF2B5EF4-FFF2-40B4-BE49-F238E27FC236}">
                  <a16:creationId xmlns:a16="http://schemas.microsoft.com/office/drawing/2014/main" id="{DDC6EBFB-E29E-4648-8E6B-EFDD44046595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2" name="TextBox 443">
              <a:extLst>
                <a:ext uri="{FF2B5EF4-FFF2-40B4-BE49-F238E27FC236}">
                  <a16:creationId xmlns:a16="http://schemas.microsoft.com/office/drawing/2014/main" id="{5D73CF0B-3C76-4212-B18E-D1C8753B9424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48</a:t>
              </a:r>
            </a:p>
          </p:txBody>
        </p:sp>
      </p:grpSp>
      <p:grpSp>
        <p:nvGrpSpPr>
          <p:cNvPr id="593" name="Group 441">
            <a:extLst>
              <a:ext uri="{FF2B5EF4-FFF2-40B4-BE49-F238E27FC236}">
                <a16:creationId xmlns:a16="http://schemas.microsoft.com/office/drawing/2014/main" id="{270B7A90-1DFC-4DCD-ABC6-C516348DF510}"/>
              </a:ext>
            </a:extLst>
          </p:cNvPr>
          <p:cNvGrpSpPr/>
          <p:nvPr/>
        </p:nvGrpSpPr>
        <p:grpSpPr>
          <a:xfrm>
            <a:off x="1946514" y="3126652"/>
            <a:ext cx="232736" cy="207393"/>
            <a:chOff x="0" y="0"/>
            <a:chExt cx="287938" cy="197900"/>
          </a:xfrm>
        </p:grpSpPr>
        <p:sp>
          <p:nvSpPr>
            <p:cNvPr id="594" name="Freeform 442">
              <a:extLst>
                <a:ext uri="{FF2B5EF4-FFF2-40B4-BE49-F238E27FC236}">
                  <a16:creationId xmlns:a16="http://schemas.microsoft.com/office/drawing/2014/main" id="{1BED07F9-2CA4-4078-A2F8-68FFEF6FC785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5" name="TextBox 443">
              <a:extLst>
                <a:ext uri="{FF2B5EF4-FFF2-40B4-BE49-F238E27FC236}">
                  <a16:creationId xmlns:a16="http://schemas.microsoft.com/office/drawing/2014/main" id="{F142FF45-CDDC-4BE5-95E7-DC6EA8296754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49</a:t>
              </a:r>
            </a:p>
          </p:txBody>
        </p:sp>
      </p:grpSp>
      <p:grpSp>
        <p:nvGrpSpPr>
          <p:cNvPr id="596" name="Group 441">
            <a:extLst>
              <a:ext uri="{FF2B5EF4-FFF2-40B4-BE49-F238E27FC236}">
                <a16:creationId xmlns:a16="http://schemas.microsoft.com/office/drawing/2014/main" id="{798BB10B-E454-441B-B642-8036B757B88A}"/>
              </a:ext>
            </a:extLst>
          </p:cNvPr>
          <p:cNvGrpSpPr/>
          <p:nvPr/>
        </p:nvGrpSpPr>
        <p:grpSpPr>
          <a:xfrm rot="5400000">
            <a:off x="4152818" y="3766172"/>
            <a:ext cx="232736" cy="207393"/>
            <a:chOff x="0" y="0"/>
            <a:chExt cx="287938" cy="197900"/>
          </a:xfrm>
        </p:grpSpPr>
        <p:sp>
          <p:nvSpPr>
            <p:cNvPr id="597" name="Freeform 442">
              <a:extLst>
                <a:ext uri="{FF2B5EF4-FFF2-40B4-BE49-F238E27FC236}">
                  <a16:creationId xmlns:a16="http://schemas.microsoft.com/office/drawing/2014/main" id="{C9D3ED84-6192-4B55-B84F-A27282BE86CA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8" name="TextBox 443">
              <a:extLst>
                <a:ext uri="{FF2B5EF4-FFF2-40B4-BE49-F238E27FC236}">
                  <a16:creationId xmlns:a16="http://schemas.microsoft.com/office/drawing/2014/main" id="{E29A2290-60D3-4EE9-BFE5-A5BE88E88661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52</a:t>
              </a:r>
            </a:p>
          </p:txBody>
        </p:sp>
      </p:grpSp>
      <p:grpSp>
        <p:nvGrpSpPr>
          <p:cNvPr id="599" name="Group 441">
            <a:extLst>
              <a:ext uri="{FF2B5EF4-FFF2-40B4-BE49-F238E27FC236}">
                <a16:creationId xmlns:a16="http://schemas.microsoft.com/office/drawing/2014/main" id="{1755024F-7215-4980-9800-D6138BAB11AD}"/>
              </a:ext>
            </a:extLst>
          </p:cNvPr>
          <p:cNvGrpSpPr/>
          <p:nvPr/>
        </p:nvGrpSpPr>
        <p:grpSpPr>
          <a:xfrm rot="5400000">
            <a:off x="4152818" y="3423299"/>
            <a:ext cx="232736" cy="207393"/>
            <a:chOff x="0" y="0"/>
            <a:chExt cx="287938" cy="197900"/>
          </a:xfrm>
        </p:grpSpPr>
        <p:sp>
          <p:nvSpPr>
            <p:cNvPr id="600" name="Freeform 442">
              <a:extLst>
                <a:ext uri="{FF2B5EF4-FFF2-40B4-BE49-F238E27FC236}">
                  <a16:creationId xmlns:a16="http://schemas.microsoft.com/office/drawing/2014/main" id="{79F017FC-EDB4-48B4-ACC0-6CBA6C3DE242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1" name="TextBox 443">
              <a:extLst>
                <a:ext uri="{FF2B5EF4-FFF2-40B4-BE49-F238E27FC236}">
                  <a16:creationId xmlns:a16="http://schemas.microsoft.com/office/drawing/2014/main" id="{3D33C02D-FDA3-471F-B40D-CEAA8E679813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51</a:t>
              </a:r>
            </a:p>
          </p:txBody>
        </p:sp>
      </p:grpSp>
      <p:sp>
        <p:nvSpPr>
          <p:cNvPr id="928" name="Прямоугольник 927">
            <a:extLst>
              <a:ext uri="{FF2B5EF4-FFF2-40B4-BE49-F238E27FC236}">
                <a16:creationId xmlns:a16="http://schemas.microsoft.com/office/drawing/2014/main" id="{A825A8CE-53A4-4974-B734-EC81FFD1F6E9}"/>
              </a:ext>
            </a:extLst>
          </p:cNvPr>
          <p:cNvSpPr/>
          <p:nvPr/>
        </p:nvSpPr>
        <p:spPr>
          <a:xfrm>
            <a:off x="257176" y="3091146"/>
            <a:ext cx="380100" cy="132845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Ойбек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2" name="Прямоугольник 931">
            <a:extLst>
              <a:ext uri="{FF2B5EF4-FFF2-40B4-BE49-F238E27FC236}">
                <a16:creationId xmlns:a16="http://schemas.microsoft.com/office/drawing/2014/main" id="{AD285071-51D5-4007-866A-616F9D5B6CB1}"/>
              </a:ext>
            </a:extLst>
          </p:cNvPr>
          <p:cNvSpPr/>
          <p:nvPr/>
        </p:nvSpPr>
        <p:spPr>
          <a:xfrm>
            <a:off x="338377" y="512165"/>
            <a:ext cx="1778240" cy="60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Минг урик</a:t>
            </a:r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5" name="Прямоугольник 934">
            <a:extLst>
              <a:ext uri="{FF2B5EF4-FFF2-40B4-BE49-F238E27FC236}">
                <a16:creationId xmlns:a16="http://schemas.microsoft.com/office/drawing/2014/main" id="{DA857C66-538E-4427-88E3-F3B388287611}"/>
              </a:ext>
            </a:extLst>
          </p:cNvPr>
          <p:cNvSpPr/>
          <p:nvPr/>
        </p:nvSpPr>
        <p:spPr>
          <a:xfrm>
            <a:off x="7619513" y="1816665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5" name="Прямоугольник 604">
            <a:extLst>
              <a:ext uri="{FF2B5EF4-FFF2-40B4-BE49-F238E27FC236}">
                <a16:creationId xmlns:a16="http://schemas.microsoft.com/office/drawing/2014/main" id="{2088C130-882C-4F49-B956-22EF4F6F8B78}"/>
              </a:ext>
            </a:extLst>
          </p:cNvPr>
          <p:cNvSpPr/>
          <p:nvPr/>
        </p:nvSpPr>
        <p:spPr>
          <a:xfrm>
            <a:off x="7900840" y="1816665"/>
            <a:ext cx="266441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6" name="Прямоугольник 605">
            <a:extLst>
              <a:ext uri="{FF2B5EF4-FFF2-40B4-BE49-F238E27FC236}">
                <a16:creationId xmlns:a16="http://schemas.microsoft.com/office/drawing/2014/main" id="{5DFBBA3D-C79A-4927-A9A1-AB2C90B0D47D}"/>
              </a:ext>
            </a:extLst>
          </p:cNvPr>
          <p:cNvSpPr/>
          <p:nvPr/>
        </p:nvSpPr>
        <p:spPr>
          <a:xfrm>
            <a:off x="7620182" y="2038347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7" name="Прямоугольник 606">
            <a:extLst>
              <a:ext uri="{FF2B5EF4-FFF2-40B4-BE49-F238E27FC236}">
                <a16:creationId xmlns:a16="http://schemas.microsoft.com/office/drawing/2014/main" id="{3491CE37-9D74-44E8-9225-03F49E915A32}"/>
              </a:ext>
            </a:extLst>
          </p:cNvPr>
          <p:cNvSpPr/>
          <p:nvPr/>
        </p:nvSpPr>
        <p:spPr>
          <a:xfrm>
            <a:off x="7901509" y="2038347"/>
            <a:ext cx="265772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9" name="Прямоугольник 608">
            <a:extLst>
              <a:ext uri="{FF2B5EF4-FFF2-40B4-BE49-F238E27FC236}">
                <a16:creationId xmlns:a16="http://schemas.microsoft.com/office/drawing/2014/main" id="{01F32AB4-A90D-4879-BF24-2CE15235D9C8}"/>
              </a:ext>
            </a:extLst>
          </p:cNvPr>
          <p:cNvSpPr/>
          <p:nvPr/>
        </p:nvSpPr>
        <p:spPr>
          <a:xfrm>
            <a:off x="5744210" y="1816665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0" name="Прямоугольник 609">
            <a:extLst>
              <a:ext uri="{FF2B5EF4-FFF2-40B4-BE49-F238E27FC236}">
                <a16:creationId xmlns:a16="http://schemas.microsoft.com/office/drawing/2014/main" id="{736E4C0C-A730-43D4-8B1B-9F8BBF0C8FFD}"/>
              </a:ext>
            </a:extLst>
          </p:cNvPr>
          <p:cNvSpPr/>
          <p:nvPr/>
        </p:nvSpPr>
        <p:spPr>
          <a:xfrm>
            <a:off x="6025537" y="1816665"/>
            <a:ext cx="266441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1" name="Прямоугольник 610">
            <a:extLst>
              <a:ext uri="{FF2B5EF4-FFF2-40B4-BE49-F238E27FC236}">
                <a16:creationId xmlns:a16="http://schemas.microsoft.com/office/drawing/2014/main" id="{97DB06DD-6002-42AD-A0D8-40AA274DF49E}"/>
              </a:ext>
            </a:extLst>
          </p:cNvPr>
          <p:cNvSpPr/>
          <p:nvPr/>
        </p:nvSpPr>
        <p:spPr>
          <a:xfrm>
            <a:off x="5744879" y="2038347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2" name="Прямоугольник 611">
            <a:extLst>
              <a:ext uri="{FF2B5EF4-FFF2-40B4-BE49-F238E27FC236}">
                <a16:creationId xmlns:a16="http://schemas.microsoft.com/office/drawing/2014/main" id="{DD13B3A1-F91F-442D-A2EB-E667BE4AEEFF}"/>
              </a:ext>
            </a:extLst>
          </p:cNvPr>
          <p:cNvSpPr/>
          <p:nvPr/>
        </p:nvSpPr>
        <p:spPr>
          <a:xfrm>
            <a:off x="6026206" y="2038347"/>
            <a:ext cx="265772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" name="Прямоугольник 614">
            <a:extLst>
              <a:ext uri="{FF2B5EF4-FFF2-40B4-BE49-F238E27FC236}">
                <a16:creationId xmlns:a16="http://schemas.microsoft.com/office/drawing/2014/main" id="{73CC74E1-4B62-4CFA-AF6A-A5931C254EBF}"/>
              </a:ext>
            </a:extLst>
          </p:cNvPr>
          <p:cNvSpPr/>
          <p:nvPr/>
        </p:nvSpPr>
        <p:spPr>
          <a:xfrm rot="5400000">
            <a:off x="10236527" y="1734317"/>
            <a:ext cx="237150" cy="1647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ru-RU" sz="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7" name="Прямоугольник 616">
            <a:extLst>
              <a:ext uri="{FF2B5EF4-FFF2-40B4-BE49-F238E27FC236}">
                <a16:creationId xmlns:a16="http://schemas.microsoft.com/office/drawing/2014/main" id="{7C08CA3A-D923-4799-9D11-23E15C2C01FA}"/>
              </a:ext>
            </a:extLst>
          </p:cNvPr>
          <p:cNvSpPr/>
          <p:nvPr/>
        </p:nvSpPr>
        <p:spPr>
          <a:xfrm rot="5400000">
            <a:off x="9983226" y="1868686"/>
            <a:ext cx="237150" cy="1647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endParaRPr lang="ru-RU" sz="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8" name="Прямоугольник 617">
            <a:extLst>
              <a:ext uri="{FF2B5EF4-FFF2-40B4-BE49-F238E27FC236}">
                <a16:creationId xmlns:a16="http://schemas.microsoft.com/office/drawing/2014/main" id="{586DA727-EC5D-4B3C-B84F-79C54D753DE3}"/>
              </a:ext>
            </a:extLst>
          </p:cNvPr>
          <p:cNvSpPr/>
          <p:nvPr/>
        </p:nvSpPr>
        <p:spPr>
          <a:xfrm rot="5400000">
            <a:off x="9793732" y="3479674"/>
            <a:ext cx="65363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9" name="Group 181">
            <a:extLst>
              <a:ext uri="{FF2B5EF4-FFF2-40B4-BE49-F238E27FC236}">
                <a16:creationId xmlns:a16="http://schemas.microsoft.com/office/drawing/2014/main" id="{274C1F54-0A47-46FE-BE83-057F1FFFF73B}"/>
              </a:ext>
            </a:extLst>
          </p:cNvPr>
          <p:cNvGrpSpPr/>
          <p:nvPr/>
        </p:nvGrpSpPr>
        <p:grpSpPr>
          <a:xfrm>
            <a:off x="731988" y="3394387"/>
            <a:ext cx="3344591" cy="820553"/>
            <a:chOff x="0" y="0"/>
            <a:chExt cx="476372" cy="1619346"/>
          </a:xfrm>
          <a:solidFill>
            <a:schemeClr val="bg1">
              <a:lumMod val="85000"/>
            </a:schemeClr>
          </a:solidFill>
        </p:grpSpPr>
        <p:sp>
          <p:nvSpPr>
            <p:cNvPr id="620" name="Freeform 182">
              <a:extLst>
                <a:ext uri="{FF2B5EF4-FFF2-40B4-BE49-F238E27FC236}">
                  <a16:creationId xmlns:a16="http://schemas.microsoft.com/office/drawing/2014/main" id="{AE46D6B0-093D-49D5-8DD2-843A4BBF99EF}"/>
                </a:ext>
              </a:extLst>
            </p:cNvPr>
            <p:cNvSpPr/>
            <p:nvPr/>
          </p:nvSpPr>
          <p:spPr>
            <a:xfrm>
              <a:off x="0" y="0"/>
              <a:ext cx="476372" cy="1619346"/>
            </a:xfrm>
            <a:custGeom>
              <a:avLst/>
              <a:gdLst/>
              <a:ahLst/>
              <a:cxnLst/>
              <a:rect l="l" t="t" r="r" b="b"/>
              <a:pathLst>
                <a:path w="476372" h="1619346">
                  <a:moveTo>
                    <a:pt x="0" y="0"/>
                  </a:moveTo>
                  <a:lnTo>
                    <a:pt x="476372" y="0"/>
                  </a:lnTo>
                  <a:lnTo>
                    <a:pt x="476372" y="1619346"/>
                  </a:lnTo>
                  <a:lnTo>
                    <a:pt x="0" y="1619346"/>
                  </a:lnTo>
                  <a:close/>
                </a:path>
              </a:pathLst>
            </a:custGeom>
            <a:grpFill/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1" name="TextBox 183">
              <a:extLst>
                <a:ext uri="{FF2B5EF4-FFF2-40B4-BE49-F238E27FC236}">
                  <a16:creationId xmlns:a16="http://schemas.microsoft.com/office/drawing/2014/main" id="{17783953-26DF-44AE-ACC2-914970D333C6}"/>
                </a:ext>
              </a:extLst>
            </p:cNvPr>
            <p:cNvSpPr txBox="1"/>
            <p:nvPr/>
          </p:nvSpPr>
          <p:spPr>
            <a:xfrm>
              <a:off x="0" y="-38100"/>
              <a:ext cx="476372" cy="1657446"/>
            </a:xfrm>
            <a:prstGeom prst="rect">
              <a:avLst/>
            </a:prstGeom>
            <a:grpFill/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2" name="Group 18">
            <a:extLst>
              <a:ext uri="{FF2B5EF4-FFF2-40B4-BE49-F238E27FC236}">
                <a16:creationId xmlns:a16="http://schemas.microsoft.com/office/drawing/2014/main" id="{AADE6E89-E198-45D2-80DC-D8098F0FA1F9}"/>
              </a:ext>
            </a:extLst>
          </p:cNvPr>
          <p:cNvGrpSpPr/>
          <p:nvPr/>
        </p:nvGrpSpPr>
        <p:grpSpPr>
          <a:xfrm rot="6147474">
            <a:off x="6634929" y="4379879"/>
            <a:ext cx="1868931" cy="119561"/>
            <a:chOff x="0" y="0"/>
            <a:chExt cx="2070977" cy="733262"/>
          </a:xfrm>
        </p:grpSpPr>
        <p:sp>
          <p:nvSpPr>
            <p:cNvPr id="623" name="Freeform 19">
              <a:extLst>
                <a:ext uri="{FF2B5EF4-FFF2-40B4-BE49-F238E27FC236}">
                  <a16:creationId xmlns:a16="http://schemas.microsoft.com/office/drawing/2014/main" id="{66123850-E7DE-4C6C-B0B5-88F798DEA8F9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4" name="TextBox 20">
              <a:extLst>
                <a:ext uri="{FF2B5EF4-FFF2-40B4-BE49-F238E27FC236}">
                  <a16:creationId xmlns:a16="http://schemas.microsoft.com/office/drawing/2014/main" id="{67EFB426-5653-4B75-AD87-FD8AE22F9A0B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5" name="Group 18">
            <a:extLst>
              <a:ext uri="{FF2B5EF4-FFF2-40B4-BE49-F238E27FC236}">
                <a16:creationId xmlns:a16="http://schemas.microsoft.com/office/drawing/2014/main" id="{FE5798E3-93AB-49FB-B586-6D5DF330BA4C}"/>
              </a:ext>
            </a:extLst>
          </p:cNvPr>
          <p:cNvGrpSpPr/>
          <p:nvPr/>
        </p:nvGrpSpPr>
        <p:grpSpPr>
          <a:xfrm rot="9494553">
            <a:off x="5405317" y="5730403"/>
            <a:ext cx="1999050" cy="143667"/>
            <a:chOff x="0" y="0"/>
            <a:chExt cx="2070977" cy="733262"/>
          </a:xfrm>
        </p:grpSpPr>
        <p:sp>
          <p:nvSpPr>
            <p:cNvPr id="626" name="Freeform 19">
              <a:extLst>
                <a:ext uri="{FF2B5EF4-FFF2-40B4-BE49-F238E27FC236}">
                  <a16:creationId xmlns:a16="http://schemas.microsoft.com/office/drawing/2014/main" id="{12315319-9EC2-4B67-BCD9-903AD4A037EC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7" name="TextBox 20">
              <a:extLst>
                <a:ext uri="{FF2B5EF4-FFF2-40B4-BE49-F238E27FC236}">
                  <a16:creationId xmlns:a16="http://schemas.microsoft.com/office/drawing/2014/main" id="{C2EEFB6E-461D-4268-B7D5-D530779DB827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8" name="Group 18">
            <a:extLst>
              <a:ext uri="{FF2B5EF4-FFF2-40B4-BE49-F238E27FC236}">
                <a16:creationId xmlns:a16="http://schemas.microsoft.com/office/drawing/2014/main" id="{77284E7B-69CE-4317-8513-8C868600EC76}"/>
              </a:ext>
            </a:extLst>
          </p:cNvPr>
          <p:cNvGrpSpPr/>
          <p:nvPr/>
        </p:nvGrpSpPr>
        <p:grpSpPr>
          <a:xfrm rot="6147474">
            <a:off x="5730063" y="4024882"/>
            <a:ext cx="1205021" cy="134168"/>
            <a:chOff x="0" y="0"/>
            <a:chExt cx="2070977" cy="733262"/>
          </a:xfrm>
        </p:grpSpPr>
        <p:sp>
          <p:nvSpPr>
            <p:cNvPr id="629" name="Freeform 19">
              <a:extLst>
                <a:ext uri="{FF2B5EF4-FFF2-40B4-BE49-F238E27FC236}">
                  <a16:creationId xmlns:a16="http://schemas.microsoft.com/office/drawing/2014/main" id="{F1BE1905-DCE9-445D-929C-28EBE5E83C7E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0" name="TextBox 20">
              <a:extLst>
                <a:ext uri="{FF2B5EF4-FFF2-40B4-BE49-F238E27FC236}">
                  <a16:creationId xmlns:a16="http://schemas.microsoft.com/office/drawing/2014/main" id="{552FE19E-D14E-42D8-9E55-95751B6FA4B6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1" name="Group 18">
            <a:extLst>
              <a:ext uri="{FF2B5EF4-FFF2-40B4-BE49-F238E27FC236}">
                <a16:creationId xmlns:a16="http://schemas.microsoft.com/office/drawing/2014/main" id="{84562EAD-F35E-48B7-B876-E7E137E04663}"/>
              </a:ext>
            </a:extLst>
          </p:cNvPr>
          <p:cNvGrpSpPr/>
          <p:nvPr/>
        </p:nvGrpSpPr>
        <p:grpSpPr>
          <a:xfrm rot="9494553">
            <a:off x="4957319" y="4896903"/>
            <a:ext cx="1262962" cy="136626"/>
            <a:chOff x="0" y="0"/>
            <a:chExt cx="2070977" cy="733262"/>
          </a:xfrm>
        </p:grpSpPr>
        <p:sp>
          <p:nvSpPr>
            <p:cNvPr id="632" name="Freeform 19">
              <a:extLst>
                <a:ext uri="{FF2B5EF4-FFF2-40B4-BE49-F238E27FC236}">
                  <a16:creationId xmlns:a16="http://schemas.microsoft.com/office/drawing/2014/main" id="{94406B4D-6E6D-4294-B673-0CFA3AA42BB7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3" name="TextBox 20">
              <a:extLst>
                <a:ext uri="{FF2B5EF4-FFF2-40B4-BE49-F238E27FC236}">
                  <a16:creationId xmlns:a16="http://schemas.microsoft.com/office/drawing/2014/main" id="{123D9E49-DFF5-463A-AFEA-00AB26D8A357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" name="Group 441">
            <a:extLst>
              <a:ext uri="{FF2B5EF4-FFF2-40B4-BE49-F238E27FC236}">
                <a16:creationId xmlns:a16="http://schemas.microsoft.com/office/drawing/2014/main" id="{39C3CDAB-C7F5-4A84-9661-F291504B87EE}"/>
              </a:ext>
            </a:extLst>
          </p:cNvPr>
          <p:cNvGrpSpPr/>
          <p:nvPr/>
        </p:nvGrpSpPr>
        <p:grpSpPr>
          <a:xfrm rot="16932848">
            <a:off x="7189952" y="4127140"/>
            <a:ext cx="410267" cy="234699"/>
            <a:chOff x="0" y="0"/>
            <a:chExt cx="287938" cy="197900"/>
          </a:xfrm>
        </p:grpSpPr>
        <p:sp>
          <p:nvSpPr>
            <p:cNvPr id="635" name="Freeform 442">
              <a:extLst>
                <a:ext uri="{FF2B5EF4-FFF2-40B4-BE49-F238E27FC236}">
                  <a16:creationId xmlns:a16="http://schemas.microsoft.com/office/drawing/2014/main" id="{777453B9-E4FF-4E5D-A36B-FDEEC45A93CF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6" name="TextBox 443">
              <a:extLst>
                <a:ext uri="{FF2B5EF4-FFF2-40B4-BE49-F238E27FC236}">
                  <a16:creationId xmlns:a16="http://schemas.microsoft.com/office/drawing/2014/main" id="{F3DA18CA-F364-421C-94C1-F7455F1F0296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53</a:t>
              </a:r>
            </a:p>
          </p:txBody>
        </p:sp>
      </p:grpSp>
      <p:grpSp>
        <p:nvGrpSpPr>
          <p:cNvPr id="644" name="Group 441">
            <a:extLst>
              <a:ext uri="{FF2B5EF4-FFF2-40B4-BE49-F238E27FC236}">
                <a16:creationId xmlns:a16="http://schemas.microsoft.com/office/drawing/2014/main" id="{62CB8853-BCEE-4409-A5C0-017C6EFDAE68}"/>
              </a:ext>
            </a:extLst>
          </p:cNvPr>
          <p:cNvGrpSpPr/>
          <p:nvPr/>
        </p:nvGrpSpPr>
        <p:grpSpPr>
          <a:xfrm rot="16932848">
            <a:off x="7165236" y="4699219"/>
            <a:ext cx="256775" cy="208901"/>
            <a:chOff x="0" y="0"/>
            <a:chExt cx="287938" cy="197900"/>
          </a:xfrm>
        </p:grpSpPr>
        <p:sp>
          <p:nvSpPr>
            <p:cNvPr id="645" name="Freeform 442">
              <a:extLst>
                <a:ext uri="{FF2B5EF4-FFF2-40B4-BE49-F238E27FC236}">
                  <a16:creationId xmlns:a16="http://schemas.microsoft.com/office/drawing/2014/main" id="{FBD2B506-24D7-44D0-9E1A-17752FE595EC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6" name="TextBox 443">
              <a:extLst>
                <a:ext uri="{FF2B5EF4-FFF2-40B4-BE49-F238E27FC236}">
                  <a16:creationId xmlns:a16="http://schemas.microsoft.com/office/drawing/2014/main" id="{ED21AB70-0B27-4E73-958A-4F20C3941B61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54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7" name="Group 441">
            <a:extLst>
              <a:ext uri="{FF2B5EF4-FFF2-40B4-BE49-F238E27FC236}">
                <a16:creationId xmlns:a16="http://schemas.microsoft.com/office/drawing/2014/main" id="{3868152A-EF4E-4D0E-A68D-738E010057CB}"/>
              </a:ext>
            </a:extLst>
          </p:cNvPr>
          <p:cNvGrpSpPr/>
          <p:nvPr/>
        </p:nvGrpSpPr>
        <p:grpSpPr>
          <a:xfrm rot="16932848">
            <a:off x="7082794" y="5030930"/>
            <a:ext cx="256775" cy="208901"/>
            <a:chOff x="0" y="0"/>
            <a:chExt cx="287938" cy="197900"/>
          </a:xfrm>
        </p:grpSpPr>
        <p:sp>
          <p:nvSpPr>
            <p:cNvPr id="648" name="Freeform 442">
              <a:extLst>
                <a:ext uri="{FF2B5EF4-FFF2-40B4-BE49-F238E27FC236}">
                  <a16:creationId xmlns:a16="http://schemas.microsoft.com/office/drawing/2014/main" id="{71E453F1-4679-4BB0-98EF-5DCB72B8F13E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9" name="TextBox 443">
              <a:extLst>
                <a:ext uri="{FF2B5EF4-FFF2-40B4-BE49-F238E27FC236}">
                  <a16:creationId xmlns:a16="http://schemas.microsoft.com/office/drawing/2014/main" id="{1BA1BFD9-D65A-4926-9699-4E6B80B9E7B5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0" name="Group 441">
            <a:extLst>
              <a:ext uri="{FF2B5EF4-FFF2-40B4-BE49-F238E27FC236}">
                <a16:creationId xmlns:a16="http://schemas.microsoft.com/office/drawing/2014/main" id="{E40A3E9E-29CD-478C-ACA5-D0D22E4AFCE6}"/>
              </a:ext>
            </a:extLst>
          </p:cNvPr>
          <p:cNvGrpSpPr/>
          <p:nvPr/>
        </p:nvGrpSpPr>
        <p:grpSpPr>
          <a:xfrm rot="20293464">
            <a:off x="6799458" y="5260565"/>
            <a:ext cx="256775" cy="208901"/>
            <a:chOff x="0" y="0"/>
            <a:chExt cx="287938" cy="197900"/>
          </a:xfrm>
        </p:grpSpPr>
        <p:sp>
          <p:nvSpPr>
            <p:cNvPr id="651" name="Freeform 442">
              <a:extLst>
                <a:ext uri="{FF2B5EF4-FFF2-40B4-BE49-F238E27FC236}">
                  <a16:creationId xmlns:a16="http://schemas.microsoft.com/office/drawing/2014/main" id="{2B51B6FD-715D-44C9-ABF5-555D95C6FB79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2" name="TextBox 443">
              <a:extLst>
                <a:ext uri="{FF2B5EF4-FFF2-40B4-BE49-F238E27FC236}">
                  <a16:creationId xmlns:a16="http://schemas.microsoft.com/office/drawing/2014/main" id="{5A830949-8F42-4636-AEC7-6C42129CB4A6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56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3" name="Group 441">
            <a:extLst>
              <a:ext uri="{FF2B5EF4-FFF2-40B4-BE49-F238E27FC236}">
                <a16:creationId xmlns:a16="http://schemas.microsoft.com/office/drawing/2014/main" id="{A42337AE-75CE-4581-B8EA-C08F09DA07B5}"/>
              </a:ext>
            </a:extLst>
          </p:cNvPr>
          <p:cNvGrpSpPr/>
          <p:nvPr/>
        </p:nvGrpSpPr>
        <p:grpSpPr>
          <a:xfrm rot="20293464">
            <a:off x="6499626" y="5386515"/>
            <a:ext cx="256775" cy="208901"/>
            <a:chOff x="0" y="0"/>
            <a:chExt cx="287938" cy="197900"/>
          </a:xfrm>
        </p:grpSpPr>
        <p:sp>
          <p:nvSpPr>
            <p:cNvPr id="654" name="Freeform 442">
              <a:extLst>
                <a:ext uri="{FF2B5EF4-FFF2-40B4-BE49-F238E27FC236}">
                  <a16:creationId xmlns:a16="http://schemas.microsoft.com/office/drawing/2014/main" id="{3F224318-D14E-482C-B77D-1383C09A0079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5" name="TextBox 443">
              <a:extLst>
                <a:ext uri="{FF2B5EF4-FFF2-40B4-BE49-F238E27FC236}">
                  <a16:creationId xmlns:a16="http://schemas.microsoft.com/office/drawing/2014/main" id="{778AC319-6317-4D89-89A9-0095A468C83C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57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6" name="Group 441">
            <a:extLst>
              <a:ext uri="{FF2B5EF4-FFF2-40B4-BE49-F238E27FC236}">
                <a16:creationId xmlns:a16="http://schemas.microsoft.com/office/drawing/2014/main" id="{6FC1D695-232F-4221-BE55-89917704828B}"/>
              </a:ext>
            </a:extLst>
          </p:cNvPr>
          <p:cNvGrpSpPr/>
          <p:nvPr/>
        </p:nvGrpSpPr>
        <p:grpSpPr>
          <a:xfrm rot="20293464">
            <a:off x="6208833" y="5504077"/>
            <a:ext cx="256775" cy="208901"/>
            <a:chOff x="0" y="0"/>
            <a:chExt cx="287938" cy="197900"/>
          </a:xfrm>
        </p:grpSpPr>
        <p:sp>
          <p:nvSpPr>
            <p:cNvPr id="657" name="Freeform 442">
              <a:extLst>
                <a:ext uri="{FF2B5EF4-FFF2-40B4-BE49-F238E27FC236}">
                  <a16:creationId xmlns:a16="http://schemas.microsoft.com/office/drawing/2014/main" id="{ACB642FA-0DCB-48B5-88DF-FD13F13F0176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8" name="TextBox 443">
              <a:extLst>
                <a:ext uri="{FF2B5EF4-FFF2-40B4-BE49-F238E27FC236}">
                  <a16:creationId xmlns:a16="http://schemas.microsoft.com/office/drawing/2014/main" id="{B8B63A4C-54C7-4BB7-ACF8-2ECEAF3B3692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9" name="Group 441">
            <a:extLst>
              <a:ext uri="{FF2B5EF4-FFF2-40B4-BE49-F238E27FC236}">
                <a16:creationId xmlns:a16="http://schemas.microsoft.com/office/drawing/2014/main" id="{60242B56-8BE4-43FA-878D-ADD21E0A9FEC}"/>
              </a:ext>
            </a:extLst>
          </p:cNvPr>
          <p:cNvGrpSpPr/>
          <p:nvPr/>
        </p:nvGrpSpPr>
        <p:grpSpPr>
          <a:xfrm rot="20293464">
            <a:off x="5899288" y="5629372"/>
            <a:ext cx="256775" cy="208901"/>
            <a:chOff x="0" y="0"/>
            <a:chExt cx="287938" cy="197900"/>
          </a:xfrm>
        </p:grpSpPr>
        <p:sp>
          <p:nvSpPr>
            <p:cNvPr id="660" name="Freeform 442">
              <a:extLst>
                <a:ext uri="{FF2B5EF4-FFF2-40B4-BE49-F238E27FC236}">
                  <a16:creationId xmlns:a16="http://schemas.microsoft.com/office/drawing/2014/main" id="{F4D482E0-BF46-41C9-BF87-4D02F97959C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1" name="TextBox 443">
              <a:extLst>
                <a:ext uri="{FF2B5EF4-FFF2-40B4-BE49-F238E27FC236}">
                  <a16:creationId xmlns:a16="http://schemas.microsoft.com/office/drawing/2014/main" id="{67B9AB64-D2F4-4CC1-9062-B76492DE47E6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59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2" name="Group 441">
            <a:extLst>
              <a:ext uri="{FF2B5EF4-FFF2-40B4-BE49-F238E27FC236}">
                <a16:creationId xmlns:a16="http://schemas.microsoft.com/office/drawing/2014/main" id="{086623B4-72EC-4645-B639-47BA388F3949}"/>
              </a:ext>
            </a:extLst>
          </p:cNvPr>
          <p:cNvGrpSpPr/>
          <p:nvPr/>
        </p:nvGrpSpPr>
        <p:grpSpPr>
          <a:xfrm rot="20293464">
            <a:off x="5589743" y="5749854"/>
            <a:ext cx="256775" cy="208901"/>
            <a:chOff x="0" y="0"/>
            <a:chExt cx="287938" cy="197900"/>
          </a:xfrm>
        </p:grpSpPr>
        <p:sp>
          <p:nvSpPr>
            <p:cNvPr id="663" name="Freeform 442">
              <a:extLst>
                <a:ext uri="{FF2B5EF4-FFF2-40B4-BE49-F238E27FC236}">
                  <a16:creationId xmlns:a16="http://schemas.microsoft.com/office/drawing/2014/main" id="{383BDD21-9C36-43A0-89EC-AE21A3116740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4" name="TextBox 443">
              <a:extLst>
                <a:ext uri="{FF2B5EF4-FFF2-40B4-BE49-F238E27FC236}">
                  <a16:creationId xmlns:a16="http://schemas.microsoft.com/office/drawing/2014/main" id="{37249801-3E45-4765-B4D4-377A22B08C82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5" name="Group 18">
            <a:extLst>
              <a:ext uri="{FF2B5EF4-FFF2-40B4-BE49-F238E27FC236}">
                <a16:creationId xmlns:a16="http://schemas.microsoft.com/office/drawing/2014/main" id="{94C317B1-8BE1-4A70-8A6B-2A4D8DBB69F8}"/>
              </a:ext>
            </a:extLst>
          </p:cNvPr>
          <p:cNvGrpSpPr/>
          <p:nvPr/>
        </p:nvGrpSpPr>
        <p:grpSpPr>
          <a:xfrm rot="10513130">
            <a:off x="3975906" y="6202281"/>
            <a:ext cx="1485516" cy="123347"/>
            <a:chOff x="0" y="0"/>
            <a:chExt cx="2070977" cy="733262"/>
          </a:xfrm>
        </p:grpSpPr>
        <p:sp>
          <p:nvSpPr>
            <p:cNvPr id="666" name="Freeform 19">
              <a:extLst>
                <a:ext uri="{FF2B5EF4-FFF2-40B4-BE49-F238E27FC236}">
                  <a16:creationId xmlns:a16="http://schemas.microsoft.com/office/drawing/2014/main" id="{A8C5657A-CB6C-4CB7-9AF0-C26BEE7BB026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7" name="TextBox 20">
              <a:extLst>
                <a:ext uri="{FF2B5EF4-FFF2-40B4-BE49-F238E27FC236}">
                  <a16:creationId xmlns:a16="http://schemas.microsoft.com/office/drawing/2014/main" id="{D12C04C9-2C97-4CCD-87D4-EED87130C2A1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8" name="Group 18">
            <a:extLst>
              <a:ext uri="{FF2B5EF4-FFF2-40B4-BE49-F238E27FC236}">
                <a16:creationId xmlns:a16="http://schemas.microsoft.com/office/drawing/2014/main" id="{98A04C9A-81CB-4334-A9B6-1CFAA56A883C}"/>
              </a:ext>
            </a:extLst>
          </p:cNvPr>
          <p:cNvGrpSpPr/>
          <p:nvPr/>
        </p:nvGrpSpPr>
        <p:grpSpPr>
          <a:xfrm rot="10513130">
            <a:off x="3918109" y="5180074"/>
            <a:ext cx="1064673" cy="146042"/>
            <a:chOff x="0" y="0"/>
            <a:chExt cx="2070977" cy="733262"/>
          </a:xfrm>
        </p:grpSpPr>
        <p:sp>
          <p:nvSpPr>
            <p:cNvPr id="669" name="Freeform 19">
              <a:extLst>
                <a:ext uri="{FF2B5EF4-FFF2-40B4-BE49-F238E27FC236}">
                  <a16:creationId xmlns:a16="http://schemas.microsoft.com/office/drawing/2014/main" id="{0883C07F-47A6-462D-9C17-DC539EB5214D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0" name="TextBox 20">
              <a:extLst>
                <a:ext uri="{FF2B5EF4-FFF2-40B4-BE49-F238E27FC236}">
                  <a16:creationId xmlns:a16="http://schemas.microsoft.com/office/drawing/2014/main" id="{BE0B1D22-F4DD-4747-94CD-A7D4EB68BBC4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1" name="Group 441">
            <a:extLst>
              <a:ext uri="{FF2B5EF4-FFF2-40B4-BE49-F238E27FC236}">
                <a16:creationId xmlns:a16="http://schemas.microsoft.com/office/drawing/2014/main" id="{C8714C09-B3A6-42BF-B495-24AE88A77E0B}"/>
              </a:ext>
            </a:extLst>
          </p:cNvPr>
          <p:cNvGrpSpPr/>
          <p:nvPr/>
        </p:nvGrpSpPr>
        <p:grpSpPr>
          <a:xfrm rot="21325974">
            <a:off x="4389774" y="5924845"/>
            <a:ext cx="853390" cy="208901"/>
            <a:chOff x="0" y="0"/>
            <a:chExt cx="287938" cy="197900"/>
          </a:xfrm>
        </p:grpSpPr>
        <p:sp>
          <p:nvSpPr>
            <p:cNvPr id="672" name="Freeform 442">
              <a:extLst>
                <a:ext uri="{FF2B5EF4-FFF2-40B4-BE49-F238E27FC236}">
                  <a16:creationId xmlns:a16="http://schemas.microsoft.com/office/drawing/2014/main" id="{20CD72B7-A108-4561-B7B3-9F4D5DCE8C71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3" name="TextBox 443">
              <a:extLst>
                <a:ext uri="{FF2B5EF4-FFF2-40B4-BE49-F238E27FC236}">
                  <a16:creationId xmlns:a16="http://schemas.microsoft.com/office/drawing/2014/main" id="{490C338C-036E-4D22-AD0A-4BA06DA96FFB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61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4" name="Group 441">
            <a:extLst>
              <a:ext uri="{FF2B5EF4-FFF2-40B4-BE49-F238E27FC236}">
                <a16:creationId xmlns:a16="http://schemas.microsoft.com/office/drawing/2014/main" id="{2A9DBA91-C989-4E58-AFBD-593DFAC94E27}"/>
              </a:ext>
            </a:extLst>
          </p:cNvPr>
          <p:cNvGrpSpPr/>
          <p:nvPr/>
        </p:nvGrpSpPr>
        <p:grpSpPr>
          <a:xfrm rot="16932848">
            <a:off x="6470512" y="3774315"/>
            <a:ext cx="256775" cy="208901"/>
            <a:chOff x="0" y="0"/>
            <a:chExt cx="287938" cy="197900"/>
          </a:xfrm>
        </p:grpSpPr>
        <p:sp>
          <p:nvSpPr>
            <p:cNvPr id="675" name="Freeform 442">
              <a:extLst>
                <a:ext uri="{FF2B5EF4-FFF2-40B4-BE49-F238E27FC236}">
                  <a16:creationId xmlns:a16="http://schemas.microsoft.com/office/drawing/2014/main" id="{54A13F5B-4169-4149-97BB-44D6CBDC4EBA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" name="TextBox 443">
              <a:extLst>
                <a:ext uri="{FF2B5EF4-FFF2-40B4-BE49-F238E27FC236}">
                  <a16:creationId xmlns:a16="http://schemas.microsoft.com/office/drawing/2014/main" id="{951E7C63-D973-4834-AF7D-630F1F206057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73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7" name="Group 441">
            <a:extLst>
              <a:ext uri="{FF2B5EF4-FFF2-40B4-BE49-F238E27FC236}">
                <a16:creationId xmlns:a16="http://schemas.microsoft.com/office/drawing/2014/main" id="{3FE3174E-0B1E-4145-A582-940D0552BDF6}"/>
              </a:ext>
            </a:extLst>
          </p:cNvPr>
          <p:cNvGrpSpPr/>
          <p:nvPr/>
        </p:nvGrpSpPr>
        <p:grpSpPr>
          <a:xfrm rot="16932848">
            <a:off x="6386093" y="4106473"/>
            <a:ext cx="256775" cy="208901"/>
            <a:chOff x="0" y="0"/>
            <a:chExt cx="287938" cy="197900"/>
          </a:xfrm>
        </p:grpSpPr>
        <p:sp>
          <p:nvSpPr>
            <p:cNvPr id="678" name="Freeform 442">
              <a:extLst>
                <a:ext uri="{FF2B5EF4-FFF2-40B4-BE49-F238E27FC236}">
                  <a16:creationId xmlns:a16="http://schemas.microsoft.com/office/drawing/2014/main" id="{885B3EA1-71D4-4A37-AA40-07B06032567A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9" name="TextBox 443">
              <a:extLst>
                <a:ext uri="{FF2B5EF4-FFF2-40B4-BE49-F238E27FC236}">
                  <a16:creationId xmlns:a16="http://schemas.microsoft.com/office/drawing/2014/main" id="{96190AA4-B1E3-4D98-BAD6-720D14A08412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72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0" name="Group 441">
            <a:extLst>
              <a:ext uri="{FF2B5EF4-FFF2-40B4-BE49-F238E27FC236}">
                <a16:creationId xmlns:a16="http://schemas.microsoft.com/office/drawing/2014/main" id="{58E50BE7-978F-4B39-BCF0-879BA2B65ACA}"/>
              </a:ext>
            </a:extLst>
          </p:cNvPr>
          <p:cNvGrpSpPr/>
          <p:nvPr/>
        </p:nvGrpSpPr>
        <p:grpSpPr>
          <a:xfrm rot="16932848">
            <a:off x="6302333" y="4435762"/>
            <a:ext cx="256775" cy="208901"/>
            <a:chOff x="0" y="0"/>
            <a:chExt cx="287938" cy="197900"/>
          </a:xfrm>
        </p:grpSpPr>
        <p:sp>
          <p:nvSpPr>
            <p:cNvPr id="681" name="Freeform 442">
              <a:extLst>
                <a:ext uri="{FF2B5EF4-FFF2-40B4-BE49-F238E27FC236}">
                  <a16:creationId xmlns:a16="http://schemas.microsoft.com/office/drawing/2014/main" id="{E8A2A619-6A41-4F0F-A4EB-3BBCEDD2DE8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2" name="TextBox 443">
              <a:extLst>
                <a:ext uri="{FF2B5EF4-FFF2-40B4-BE49-F238E27FC236}">
                  <a16:creationId xmlns:a16="http://schemas.microsoft.com/office/drawing/2014/main" id="{CFA27FE6-0A2B-40AC-9A68-87A58107F8AD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71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3" name="Group 441">
            <a:extLst>
              <a:ext uri="{FF2B5EF4-FFF2-40B4-BE49-F238E27FC236}">
                <a16:creationId xmlns:a16="http://schemas.microsoft.com/office/drawing/2014/main" id="{47142FB8-B0EA-4795-90EB-65FCB10CB858}"/>
              </a:ext>
            </a:extLst>
          </p:cNvPr>
          <p:cNvGrpSpPr/>
          <p:nvPr/>
        </p:nvGrpSpPr>
        <p:grpSpPr>
          <a:xfrm rot="20293464">
            <a:off x="6004137" y="4876130"/>
            <a:ext cx="256775" cy="208901"/>
            <a:chOff x="0" y="0"/>
            <a:chExt cx="287938" cy="197900"/>
          </a:xfrm>
        </p:grpSpPr>
        <p:sp>
          <p:nvSpPr>
            <p:cNvPr id="684" name="Freeform 442">
              <a:extLst>
                <a:ext uri="{FF2B5EF4-FFF2-40B4-BE49-F238E27FC236}">
                  <a16:creationId xmlns:a16="http://schemas.microsoft.com/office/drawing/2014/main" id="{4B36AB48-D330-4D59-AB17-1990362A05F6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5" name="TextBox 443">
              <a:extLst>
                <a:ext uri="{FF2B5EF4-FFF2-40B4-BE49-F238E27FC236}">
                  <a16:creationId xmlns:a16="http://schemas.microsoft.com/office/drawing/2014/main" id="{D5C9F0A0-50C2-49BB-B86B-2E2C0A97727D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6" name="Group 441">
            <a:extLst>
              <a:ext uri="{FF2B5EF4-FFF2-40B4-BE49-F238E27FC236}">
                <a16:creationId xmlns:a16="http://schemas.microsoft.com/office/drawing/2014/main" id="{BCAA19EF-A0F7-4293-B69F-22C30F18C04F}"/>
              </a:ext>
            </a:extLst>
          </p:cNvPr>
          <p:cNvGrpSpPr/>
          <p:nvPr/>
        </p:nvGrpSpPr>
        <p:grpSpPr>
          <a:xfrm rot="20293464">
            <a:off x="5704305" y="5002080"/>
            <a:ext cx="256775" cy="208901"/>
            <a:chOff x="0" y="0"/>
            <a:chExt cx="287938" cy="197900"/>
          </a:xfrm>
        </p:grpSpPr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3716C812-1C10-441F-8ED7-C552FF8DCEFF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8" name="TextBox 443">
              <a:extLst>
                <a:ext uri="{FF2B5EF4-FFF2-40B4-BE49-F238E27FC236}">
                  <a16:creationId xmlns:a16="http://schemas.microsoft.com/office/drawing/2014/main" id="{30B4F62E-9BB9-4E79-8C19-E4D63A07B8E7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69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9" name="Group 441">
            <a:extLst>
              <a:ext uri="{FF2B5EF4-FFF2-40B4-BE49-F238E27FC236}">
                <a16:creationId xmlns:a16="http://schemas.microsoft.com/office/drawing/2014/main" id="{8341E29D-68A7-48FD-87E7-38C1ABEE469A}"/>
              </a:ext>
            </a:extLst>
          </p:cNvPr>
          <p:cNvGrpSpPr/>
          <p:nvPr/>
        </p:nvGrpSpPr>
        <p:grpSpPr>
          <a:xfrm rot="20293464">
            <a:off x="5413512" y="5119642"/>
            <a:ext cx="256775" cy="208901"/>
            <a:chOff x="0" y="0"/>
            <a:chExt cx="287938" cy="197900"/>
          </a:xfrm>
        </p:grpSpPr>
        <p:sp>
          <p:nvSpPr>
            <p:cNvPr id="690" name="Freeform 442">
              <a:extLst>
                <a:ext uri="{FF2B5EF4-FFF2-40B4-BE49-F238E27FC236}">
                  <a16:creationId xmlns:a16="http://schemas.microsoft.com/office/drawing/2014/main" id="{79DF1B00-EAE2-45AF-BC94-DD4A0FEBBE2F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1" name="TextBox 443">
              <a:extLst>
                <a:ext uri="{FF2B5EF4-FFF2-40B4-BE49-F238E27FC236}">
                  <a16:creationId xmlns:a16="http://schemas.microsoft.com/office/drawing/2014/main" id="{64D620C2-2A58-47DF-9029-005E9B2C169C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68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" name="Group 441">
            <a:extLst>
              <a:ext uri="{FF2B5EF4-FFF2-40B4-BE49-F238E27FC236}">
                <a16:creationId xmlns:a16="http://schemas.microsoft.com/office/drawing/2014/main" id="{C08A6B9B-6B80-44E9-B103-CEC567E7BFC8}"/>
              </a:ext>
            </a:extLst>
          </p:cNvPr>
          <p:cNvGrpSpPr/>
          <p:nvPr/>
        </p:nvGrpSpPr>
        <p:grpSpPr>
          <a:xfrm rot="20293464">
            <a:off x="5120873" y="5238502"/>
            <a:ext cx="256775" cy="208901"/>
            <a:chOff x="0" y="0"/>
            <a:chExt cx="287938" cy="197900"/>
          </a:xfrm>
        </p:grpSpPr>
        <p:sp>
          <p:nvSpPr>
            <p:cNvPr id="693" name="Freeform 442">
              <a:extLst>
                <a:ext uri="{FF2B5EF4-FFF2-40B4-BE49-F238E27FC236}">
                  <a16:creationId xmlns:a16="http://schemas.microsoft.com/office/drawing/2014/main" id="{19F800DD-C017-4FD8-BD61-84F7F74199D9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4" name="TextBox 443">
              <a:extLst>
                <a:ext uri="{FF2B5EF4-FFF2-40B4-BE49-F238E27FC236}">
                  <a16:creationId xmlns:a16="http://schemas.microsoft.com/office/drawing/2014/main" id="{47B7053C-B43D-4F45-9527-136D01C4BE96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67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5" name="Group 441">
            <a:extLst>
              <a:ext uri="{FF2B5EF4-FFF2-40B4-BE49-F238E27FC236}">
                <a16:creationId xmlns:a16="http://schemas.microsoft.com/office/drawing/2014/main" id="{5692EB66-BD8A-4A7A-BD41-4AC91CE8DF56}"/>
              </a:ext>
            </a:extLst>
          </p:cNvPr>
          <p:cNvGrpSpPr/>
          <p:nvPr/>
        </p:nvGrpSpPr>
        <p:grpSpPr>
          <a:xfrm rot="21306679">
            <a:off x="4710334" y="5340355"/>
            <a:ext cx="256775" cy="208901"/>
            <a:chOff x="0" y="0"/>
            <a:chExt cx="287938" cy="197900"/>
          </a:xfrm>
        </p:grpSpPr>
        <p:sp>
          <p:nvSpPr>
            <p:cNvPr id="696" name="Freeform 442">
              <a:extLst>
                <a:ext uri="{FF2B5EF4-FFF2-40B4-BE49-F238E27FC236}">
                  <a16:creationId xmlns:a16="http://schemas.microsoft.com/office/drawing/2014/main" id="{CCC569F0-9E25-4211-97FC-4F1FF2594196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7" name="TextBox 443">
              <a:extLst>
                <a:ext uri="{FF2B5EF4-FFF2-40B4-BE49-F238E27FC236}">
                  <a16:creationId xmlns:a16="http://schemas.microsoft.com/office/drawing/2014/main" id="{B2024260-CE0B-433A-AA3C-07AC9179806F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66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" name="Group 441">
            <a:extLst>
              <a:ext uri="{FF2B5EF4-FFF2-40B4-BE49-F238E27FC236}">
                <a16:creationId xmlns:a16="http://schemas.microsoft.com/office/drawing/2014/main" id="{F2C0496B-A740-4B10-A3DE-9524E549C09D}"/>
              </a:ext>
            </a:extLst>
          </p:cNvPr>
          <p:cNvGrpSpPr/>
          <p:nvPr/>
        </p:nvGrpSpPr>
        <p:grpSpPr>
          <a:xfrm rot="21325974">
            <a:off x="4017865" y="5392969"/>
            <a:ext cx="579380" cy="208901"/>
            <a:chOff x="0" y="0"/>
            <a:chExt cx="287938" cy="197900"/>
          </a:xfrm>
        </p:grpSpPr>
        <p:sp>
          <p:nvSpPr>
            <p:cNvPr id="699" name="Freeform 442">
              <a:extLst>
                <a:ext uri="{FF2B5EF4-FFF2-40B4-BE49-F238E27FC236}">
                  <a16:creationId xmlns:a16="http://schemas.microsoft.com/office/drawing/2014/main" id="{A86CFBC4-F7E7-48EA-B244-5530108F2DE6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0" name="TextBox 443">
              <a:extLst>
                <a:ext uri="{FF2B5EF4-FFF2-40B4-BE49-F238E27FC236}">
                  <a16:creationId xmlns:a16="http://schemas.microsoft.com/office/drawing/2014/main" id="{B41CF606-654C-434A-B76B-57FB447D9751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" name="Group 58">
            <a:extLst>
              <a:ext uri="{FF2B5EF4-FFF2-40B4-BE49-F238E27FC236}">
                <a16:creationId xmlns:a16="http://schemas.microsoft.com/office/drawing/2014/main" id="{320C6F13-FEAC-4C65-93CE-7F8738AB4443}"/>
              </a:ext>
            </a:extLst>
          </p:cNvPr>
          <p:cNvGrpSpPr/>
          <p:nvPr/>
        </p:nvGrpSpPr>
        <p:grpSpPr>
          <a:xfrm rot="5033510">
            <a:off x="3487924" y="6305755"/>
            <a:ext cx="514712" cy="439858"/>
            <a:chOff x="0" y="45868"/>
            <a:chExt cx="1397000" cy="1189903"/>
          </a:xfrm>
        </p:grpSpPr>
        <p:sp>
          <p:nvSpPr>
            <p:cNvPr id="702" name="AutoShape 59">
              <a:extLst>
                <a:ext uri="{FF2B5EF4-FFF2-40B4-BE49-F238E27FC236}">
                  <a16:creationId xmlns:a16="http://schemas.microsoft.com/office/drawing/2014/main" id="{3B23094D-E232-47AD-810D-1CDF497F3026}"/>
                </a:ext>
              </a:extLst>
            </p:cNvPr>
            <p:cNvSpPr/>
            <p:nvPr/>
          </p:nvSpPr>
          <p:spPr>
            <a:xfrm>
              <a:off x="0" y="64215"/>
              <a:ext cx="1397000" cy="0"/>
            </a:xfrm>
            <a:prstGeom prst="line">
              <a:avLst/>
            </a:prstGeom>
            <a:ln w="12843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3" name="AutoShape 61">
              <a:extLst>
                <a:ext uri="{FF2B5EF4-FFF2-40B4-BE49-F238E27FC236}">
                  <a16:creationId xmlns:a16="http://schemas.microsoft.com/office/drawing/2014/main" id="{D27634B8-3217-4768-8284-7E2BC2D2DEEE}"/>
                </a:ext>
              </a:extLst>
            </p:cNvPr>
            <p:cNvSpPr/>
            <p:nvPr/>
          </p:nvSpPr>
          <p:spPr>
            <a:xfrm>
              <a:off x="0" y="1208250"/>
              <a:ext cx="1397000" cy="0"/>
            </a:xfrm>
            <a:prstGeom prst="line">
              <a:avLst/>
            </a:prstGeom>
            <a:ln w="12843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2" name="AutoShape 62">
              <a:extLst>
                <a:ext uri="{FF2B5EF4-FFF2-40B4-BE49-F238E27FC236}">
                  <a16:creationId xmlns:a16="http://schemas.microsoft.com/office/drawing/2014/main" id="{06861332-58B2-4A62-B033-D36F0CFE98B5}"/>
                </a:ext>
              </a:extLst>
            </p:cNvPr>
            <p:cNvSpPr/>
            <p:nvPr/>
          </p:nvSpPr>
          <p:spPr>
            <a:xfrm flipH="1" flipV="1">
              <a:off x="117925" y="64215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3" name="AutoShape 64">
              <a:extLst>
                <a:ext uri="{FF2B5EF4-FFF2-40B4-BE49-F238E27FC236}">
                  <a16:creationId xmlns:a16="http://schemas.microsoft.com/office/drawing/2014/main" id="{E51D6341-5A41-4ADC-9AB8-8B8E8F1B089C}"/>
                </a:ext>
              </a:extLst>
            </p:cNvPr>
            <p:cNvSpPr/>
            <p:nvPr/>
          </p:nvSpPr>
          <p:spPr>
            <a:xfrm flipH="1" flipV="1">
              <a:off x="264702" y="73389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4" name="AutoShape 65">
              <a:extLst>
                <a:ext uri="{FF2B5EF4-FFF2-40B4-BE49-F238E27FC236}">
                  <a16:creationId xmlns:a16="http://schemas.microsoft.com/office/drawing/2014/main" id="{23A60293-15F5-451D-812B-17C703F6FB39}"/>
                </a:ext>
              </a:extLst>
            </p:cNvPr>
            <p:cNvSpPr/>
            <p:nvPr/>
          </p:nvSpPr>
          <p:spPr>
            <a:xfrm flipH="1" flipV="1">
              <a:off x="328917" y="91736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5" name="AutoShape 67">
              <a:extLst>
                <a:ext uri="{FF2B5EF4-FFF2-40B4-BE49-F238E27FC236}">
                  <a16:creationId xmlns:a16="http://schemas.microsoft.com/office/drawing/2014/main" id="{150E014C-A6A9-4845-A2C8-5D66E0296588}"/>
                </a:ext>
              </a:extLst>
            </p:cNvPr>
            <p:cNvSpPr/>
            <p:nvPr/>
          </p:nvSpPr>
          <p:spPr>
            <a:xfrm flipH="1" flipV="1">
              <a:off x="475695" y="64215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6" name="AutoShape 68">
              <a:extLst>
                <a:ext uri="{FF2B5EF4-FFF2-40B4-BE49-F238E27FC236}">
                  <a16:creationId xmlns:a16="http://schemas.microsoft.com/office/drawing/2014/main" id="{9645EBA2-E933-4B18-A83E-B943FC46A501}"/>
                </a:ext>
              </a:extLst>
            </p:cNvPr>
            <p:cNvSpPr/>
            <p:nvPr/>
          </p:nvSpPr>
          <p:spPr>
            <a:xfrm flipH="1" flipV="1">
              <a:off x="702421" y="64215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" name="AutoShape 70">
              <a:extLst>
                <a:ext uri="{FF2B5EF4-FFF2-40B4-BE49-F238E27FC236}">
                  <a16:creationId xmlns:a16="http://schemas.microsoft.com/office/drawing/2014/main" id="{020386C8-3986-499F-AF39-A780CC895D55}"/>
                </a:ext>
              </a:extLst>
            </p:cNvPr>
            <p:cNvSpPr/>
            <p:nvPr/>
          </p:nvSpPr>
          <p:spPr>
            <a:xfrm flipH="1" flipV="1">
              <a:off x="849198" y="73389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8" name="AutoShape 72">
              <a:extLst>
                <a:ext uri="{FF2B5EF4-FFF2-40B4-BE49-F238E27FC236}">
                  <a16:creationId xmlns:a16="http://schemas.microsoft.com/office/drawing/2014/main" id="{CEA1CF1A-F22D-473E-AF16-87C93FF7CE7F}"/>
                </a:ext>
              </a:extLst>
            </p:cNvPr>
            <p:cNvSpPr/>
            <p:nvPr/>
          </p:nvSpPr>
          <p:spPr>
            <a:xfrm flipH="1" flipV="1">
              <a:off x="995976" y="45868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0" name="Group 58">
            <a:extLst>
              <a:ext uri="{FF2B5EF4-FFF2-40B4-BE49-F238E27FC236}">
                <a16:creationId xmlns:a16="http://schemas.microsoft.com/office/drawing/2014/main" id="{3AC50834-29AF-4375-8905-563F1026E613}"/>
              </a:ext>
            </a:extLst>
          </p:cNvPr>
          <p:cNvGrpSpPr/>
          <p:nvPr/>
        </p:nvGrpSpPr>
        <p:grpSpPr>
          <a:xfrm rot="15920748">
            <a:off x="3384022" y="4924767"/>
            <a:ext cx="514712" cy="439858"/>
            <a:chOff x="0" y="45868"/>
            <a:chExt cx="1397000" cy="1189903"/>
          </a:xfrm>
        </p:grpSpPr>
        <p:sp>
          <p:nvSpPr>
            <p:cNvPr id="741" name="AutoShape 59">
              <a:extLst>
                <a:ext uri="{FF2B5EF4-FFF2-40B4-BE49-F238E27FC236}">
                  <a16:creationId xmlns:a16="http://schemas.microsoft.com/office/drawing/2014/main" id="{3A93386D-8953-42CD-B207-AB8D2AE7431F}"/>
                </a:ext>
              </a:extLst>
            </p:cNvPr>
            <p:cNvSpPr/>
            <p:nvPr/>
          </p:nvSpPr>
          <p:spPr>
            <a:xfrm>
              <a:off x="0" y="64215"/>
              <a:ext cx="1397000" cy="0"/>
            </a:xfrm>
            <a:prstGeom prst="line">
              <a:avLst/>
            </a:prstGeom>
            <a:ln w="12843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2" name="AutoShape 61">
              <a:extLst>
                <a:ext uri="{FF2B5EF4-FFF2-40B4-BE49-F238E27FC236}">
                  <a16:creationId xmlns:a16="http://schemas.microsoft.com/office/drawing/2014/main" id="{61409E79-E139-47A4-BC1F-7EA2815AC6DD}"/>
                </a:ext>
              </a:extLst>
            </p:cNvPr>
            <p:cNvSpPr/>
            <p:nvPr/>
          </p:nvSpPr>
          <p:spPr>
            <a:xfrm>
              <a:off x="0" y="1208250"/>
              <a:ext cx="1397000" cy="0"/>
            </a:xfrm>
            <a:prstGeom prst="line">
              <a:avLst/>
            </a:prstGeom>
            <a:ln w="12843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3" name="AutoShape 62">
              <a:extLst>
                <a:ext uri="{FF2B5EF4-FFF2-40B4-BE49-F238E27FC236}">
                  <a16:creationId xmlns:a16="http://schemas.microsoft.com/office/drawing/2014/main" id="{69217B64-60D8-486E-B15A-8372781A5BD9}"/>
                </a:ext>
              </a:extLst>
            </p:cNvPr>
            <p:cNvSpPr/>
            <p:nvPr/>
          </p:nvSpPr>
          <p:spPr>
            <a:xfrm flipH="1" flipV="1">
              <a:off x="117925" y="64215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4" name="AutoShape 64">
              <a:extLst>
                <a:ext uri="{FF2B5EF4-FFF2-40B4-BE49-F238E27FC236}">
                  <a16:creationId xmlns:a16="http://schemas.microsoft.com/office/drawing/2014/main" id="{F4FB22F5-F8F5-46B9-BF30-78A3167C1B9E}"/>
                </a:ext>
              </a:extLst>
            </p:cNvPr>
            <p:cNvSpPr/>
            <p:nvPr/>
          </p:nvSpPr>
          <p:spPr>
            <a:xfrm flipH="1" flipV="1">
              <a:off x="264702" y="73389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1" name="AutoShape 65">
              <a:extLst>
                <a:ext uri="{FF2B5EF4-FFF2-40B4-BE49-F238E27FC236}">
                  <a16:creationId xmlns:a16="http://schemas.microsoft.com/office/drawing/2014/main" id="{CD74A6FD-66E0-436D-960B-5A3414D4E72A}"/>
                </a:ext>
              </a:extLst>
            </p:cNvPr>
            <p:cNvSpPr/>
            <p:nvPr/>
          </p:nvSpPr>
          <p:spPr>
            <a:xfrm flipH="1" flipV="1">
              <a:off x="328917" y="91736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2" name="AutoShape 67">
              <a:extLst>
                <a:ext uri="{FF2B5EF4-FFF2-40B4-BE49-F238E27FC236}">
                  <a16:creationId xmlns:a16="http://schemas.microsoft.com/office/drawing/2014/main" id="{D78F5ADD-7163-4B1D-A9D4-4C5DA0013799}"/>
                </a:ext>
              </a:extLst>
            </p:cNvPr>
            <p:cNvSpPr/>
            <p:nvPr/>
          </p:nvSpPr>
          <p:spPr>
            <a:xfrm flipH="1" flipV="1">
              <a:off x="475695" y="64215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3" name="AutoShape 68">
              <a:extLst>
                <a:ext uri="{FF2B5EF4-FFF2-40B4-BE49-F238E27FC236}">
                  <a16:creationId xmlns:a16="http://schemas.microsoft.com/office/drawing/2014/main" id="{A4CE00DA-1866-4086-B2AB-EA88A50DF340}"/>
                </a:ext>
              </a:extLst>
            </p:cNvPr>
            <p:cNvSpPr/>
            <p:nvPr/>
          </p:nvSpPr>
          <p:spPr>
            <a:xfrm flipH="1" flipV="1">
              <a:off x="702421" y="64215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4" name="AutoShape 70">
              <a:extLst>
                <a:ext uri="{FF2B5EF4-FFF2-40B4-BE49-F238E27FC236}">
                  <a16:creationId xmlns:a16="http://schemas.microsoft.com/office/drawing/2014/main" id="{63885A72-8F86-4E3A-B9D9-0BFD3AFEF16E}"/>
                </a:ext>
              </a:extLst>
            </p:cNvPr>
            <p:cNvSpPr/>
            <p:nvPr/>
          </p:nvSpPr>
          <p:spPr>
            <a:xfrm flipH="1" flipV="1">
              <a:off x="849198" y="73389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5" name="AutoShape 72">
              <a:extLst>
                <a:ext uri="{FF2B5EF4-FFF2-40B4-BE49-F238E27FC236}">
                  <a16:creationId xmlns:a16="http://schemas.microsoft.com/office/drawing/2014/main" id="{124C3E80-59D3-4B3D-BEF4-5AF8420D2C11}"/>
                </a:ext>
              </a:extLst>
            </p:cNvPr>
            <p:cNvSpPr/>
            <p:nvPr/>
          </p:nvSpPr>
          <p:spPr>
            <a:xfrm flipH="1" flipV="1">
              <a:off x="995976" y="45868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6" name="Group 18">
            <a:extLst>
              <a:ext uri="{FF2B5EF4-FFF2-40B4-BE49-F238E27FC236}">
                <a16:creationId xmlns:a16="http://schemas.microsoft.com/office/drawing/2014/main" id="{A80CDB3B-9A6C-4D20-AB62-AEC7745635A7}"/>
              </a:ext>
            </a:extLst>
          </p:cNvPr>
          <p:cNvGrpSpPr/>
          <p:nvPr/>
        </p:nvGrpSpPr>
        <p:grpSpPr>
          <a:xfrm rot="5115814">
            <a:off x="2716113" y="5809471"/>
            <a:ext cx="1229787" cy="141486"/>
            <a:chOff x="0" y="0"/>
            <a:chExt cx="2070977" cy="733262"/>
          </a:xfrm>
        </p:grpSpPr>
        <p:sp>
          <p:nvSpPr>
            <p:cNvPr id="757" name="Freeform 19">
              <a:extLst>
                <a:ext uri="{FF2B5EF4-FFF2-40B4-BE49-F238E27FC236}">
                  <a16:creationId xmlns:a16="http://schemas.microsoft.com/office/drawing/2014/main" id="{BE1667A9-29A7-43C3-A883-6535A5D639E4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8" name="TextBox 20">
              <a:extLst>
                <a:ext uri="{FF2B5EF4-FFF2-40B4-BE49-F238E27FC236}">
                  <a16:creationId xmlns:a16="http://schemas.microsoft.com/office/drawing/2014/main" id="{7D0C33CF-EAD3-4882-8BF0-B39A1DB86E4A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9" name="Group 441">
            <a:extLst>
              <a:ext uri="{FF2B5EF4-FFF2-40B4-BE49-F238E27FC236}">
                <a16:creationId xmlns:a16="http://schemas.microsoft.com/office/drawing/2014/main" id="{841405F5-2102-452B-9CD7-C85AA073EC6F}"/>
              </a:ext>
            </a:extLst>
          </p:cNvPr>
          <p:cNvGrpSpPr/>
          <p:nvPr/>
        </p:nvGrpSpPr>
        <p:grpSpPr>
          <a:xfrm rot="5147065">
            <a:off x="3216858" y="5765713"/>
            <a:ext cx="612594" cy="208901"/>
            <a:chOff x="0" y="0"/>
            <a:chExt cx="287938" cy="197900"/>
          </a:xfrm>
        </p:grpSpPr>
        <p:sp>
          <p:nvSpPr>
            <p:cNvPr id="760" name="Freeform 442">
              <a:extLst>
                <a:ext uri="{FF2B5EF4-FFF2-40B4-BE49-F238E27FC236}">
                  <a16:creationId xmlns:a16="http://schemas.microsoft.com/office/drawing/2014/main" id="{8492C9EE-52E6-4A33-A839-8888ACB0611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1" name="TextBox 443">
              <a:extLst>
                <a:ext uri="{FF2B5EF4-FFF2-40B4-BE49-F238E27FC236}">
                  <a16:creationId xmlns:a16="http://schemas.microsoft.com/office/drawing/2014/main" id="{DB0607BD-F05C-4E92-8DAD-A9DFD31D9D07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2" name="Group 441">
            <a:extLst>
              <a:ext uri="{FF2B5EF4-FFF2-40B4-BE49-F238E27FC236}">
                <a16:creationId xmlns:a16="http://schemas.microsoft.com/office/drawing/2014/main" id="{0F89958F-B343-4A26-9993-23D604E6F252}"/>
              </a:ext>
            </a:extLst>
          </p:cNvPr>
          <p:cNvGrpSpPr/>
          <p:nvPr/>
        </p:nvGrpSpPr>
        <p:grpSpPr>
          <a:xfrm rot="21325974">
            <a:off x="3517642" y="6455788"/>
            <a:ext cx="478731" cy="115208"/>
            <a:chOff x="0" y="0"/>
            <a:chExt cx="287938" cy="197900"/>
          </a:xfrm>
        </p:grpSpPr>
        <p:sp>
          <p:nvSpPr>
            <p:cNvPr id="763" name="Freeform 442">
              <a:extLst>
                <a:ext uri="{FF2B5EF4-FFF2-40B4-BE49-F238E27FC236}">
                  <a16:creationId xmlns:a16="http://schemas.microsoft.com/office/drawing/2014/main" id="{468113DA-83D8-453C-B8F2-12C7BA9C8F31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4" name="TextBox 443">
              <a:extLst>
                <a:ext uri="{FF2B5EF4-FFF2-40B4-BE49-F238E27FC236}">
                  <a16:creationId xmlns:a16="http://schemas.microsoft.com/office/drawing/2014/main" id="{41D8DFDF-D6F0-478C-BDC3-C29605FDA57F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62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5" name="Group 441">
            <a:extLst>
              <a:ext uri="{FF2B5EF4-FFF2-40B4-BE49-F238E27FC236}">
                <a16:creationId xmlns:a16="http://schemas.microsoft.com/office/drawing/2014/main" id="{88EA3DFC-AA28-443F-8787-E51EA4C36F09}"/>
              </a:ext>
            </a:extLst>
          </p:cNvPr>
          <p:cNvGrpSpPr/>
          <p:nvPr/>
        </p:nvGrpSpPr>
        <p:grpSpPr>
          <a:xfrm rot="21325974">
            <a:off x="3416958" y="5123511"/>
            <a:ext cx="478731" cy="115208"/>
            <a:chOff x="0" y="0"/>
            <a:chExt cx="287938" cy="197900"/>
          </a:xfrm>
        </p:grpSpPr>
        <p:sp>
          <p:nvSpPr>
            <p:cNvPr id="766" name="Freeform 442">
              <a:extLst>
                <a:ext uri="{FF2B5EF4-FFF2-40B4-BE49-F238E27FC236}">
                  <a16:creationId xmlns:a16="http://schemas.microsoft.com/office/drawing/2014/main" id="{2061852D-5E9D-4BF8-8736-1D3B22E68186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7" name="TextBox 443">
              <a:extLst>
                <a:ext uri="{FF2B5EF4-FFF2-40B4-BE49-F238E27FC236}">
                  <a16:creationId xmlns:a16="http://schemas.microsoft.com/office/drawing/2014/main" id="{27A5A764-FECA-4489-AAD3-2D9B879E9B6A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A6412A-04F2-4907-88AC-0B41A3DB6558}"/>
              </a:ext>
            </a:extLst>
          </p:cNvPr>
          <p:cNvSpPr/>
          <p:nvPr/>
        </p:nvSpPr>
        <p:spPr>
          <a:xfrm>
            <a:off x="2288557" y="4951249"/>
            <a:ext cx="843899" cy="1705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dirty="0"/>
              <a:t>Ойбек бекати</a:t>
            </a:r>
            <a:endParaRPr lang="ru-RU" dirty="0"/>
          </a:p>
        </p:txBody>
      </p:sp>
      <p:pic>
        <p:nvPicPr>
          <p:cNvPr id="312" name="Рисунок 311">
            <a:extLst>
              <a:ext uri="{FF2B5EF4-FFF2-40B4-BE49-F238E27FC236}">
                <a16:creationId xmlns:a16="http://schemas.microsoft.com/office/drawing/2014/main" id="{C0944E73-1589-4B89-AC31-38F600A1F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680" y="1538312"/>
            <a:ext cx="627497" cy="1049563"/>
          </a:xfrm>
          <a:prstGeom prst="rect">
            <a:avLst/>
          </a:prstGeom>
        </p:spPr>
      </p:pic>
      <p:sp>
        <p:nvSpPr>
          <p:cNvPr id="614" name="Прямоугольник 613">
            <a:extLst>
              <a:ext uri="{FF2B5EF4-FFF2-40B4-BE49-F238E27FC236}">
                <a16:creationId xmlns:a16="http://schemas.microsoft.com/office/drawing/2014/main" id="{134D1685-5BB2-4069-A2FF-B473F8B3D301}"/>
              </a:ext>
            </a:extLst>
          </p:cNvPr>
          <p:cNvSpPr/>
          <p:nvPr/>
        </p:nvSpPr>
        <p:spPr>
          <a:xfrm>
            <a:off x="8805835" y="1794859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3" name="Прямоугольник 612">
            <a:extLst>
              <a:ext uri="{FF2B5EF4-FFF2-40B4-BE49-F238E27FC236}">
                <a16:creationId xmlns:a16="http://schemas.microsoft.com/office/drawing/2014/main" id="{F4785545-D265-4883-8684-64934717FBCA}"/>
              </a:ext>
            </a:extLst>
          </p:cNvPr>
          <p:cNvSpPr/>
          <p:nvPr/>
        </p:nvSpPr>
        <p:spPr>
          <a:xfrm>
            <a:off x="8579845" y="2187209"/>
            <a:ext cx="260672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5" name="Group 435">
            <a:extLst>
              <a:ext uri="{FF2B5EF4-FFF2-40B4-BE49-F238E27FC236}">
                <a16:creationId xmlns:a16="http://schemas.microsoft.com/office/drawing/2014/main" id="{B23F9C8B-4863-4573-8451-947742BE91DC}"/>
              </a:ext>
            </a:extLst>
          </p:cNvPr>
          <p:cNvGrpSpPr/>
          <p:nvPr/>
        </p:nvGrpSpPr>
        <p:grpSpPr>
          <a:xfrm>
            <a:off x="7989263" y="2954726"/>
            <a:ext cx="410267" cy="207393"/>
            <a:chOff x="0" y="0"/>
            <a:chExt cx="287938" cy="197900"/>
          </a:xfrm>
        </p:grpSpPr>
        <p:sp>
          <p:nvSpPr>
            <p:cNvPr id="286" name="Freeform 436">
              <a:extLst>
                <a:ext uri="{FF2B5EF4-FFF2-40B4-BE49-F238E27FC236}">
                  <a16:creationId xmlns:a16="http://schemas.microsoft.com/office/drawing/2014/main" id="{3B5A6C8F-8D75-464D-A511-535B05002DEF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TextBox 437">
              <a:extLst>
                <a:ext uri="{FF2B5EF4-FFF2-40B4-BE49-F238E27FC236}">
                  <a16:creationId xmlns:a16="http://schemas.microsoft.com/office/drawing/2014/main" id="{7C803134-2B28-4694-96D8-C3CF6EACC548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291" name="Freeform 418">
            <a:extLst>
              <a:ext uri="{FF2B5EF4-FFF2-40B4-BE49-F238E27FC236}">
                <a16:creationId xmlns:a16="http://schemas.microsoft.com/office/drawing/2014/main" id="{5808BF05-D1A3-4E3B-B2C2-72869E634959}"/>
              </a:ext>
            </a:extLst>
          </p:cNvPr>
          <p:cNvSpPr/>
          <p:nvPr/>
        </p:nvSpPr>
        <p:spPr>
          <a:xfrm>
            <a:off x="9381274" y="1601937"/>
            <a:ext cx="251981" cy="192921"/>
          </a:xfrm>
          <a:custGeom>
            <a:avLst/>
            <a:gdLst/>
            <a:ahLst/>
            <a:cxnLst/>
            <a:rect l="l" t="t" r="r" b="b"/>
            <a:pathLst>
              <a:path w="287938" h="197900">
                <a:moveTo>
                  <a:pt x="0" y="0"/>
                </a:moveTo>
                <a:lnTo>
                  <a:pt x="287938" y="0"/>
                </a:lnTo>
                <a:lnTo>
                  <a:pt x="287938" y="197900"/>
                </a:lnTo>
                <a:lnTo>
                  <a:pt x="0" y="197900"/>
                </a:lnTo>
                <a:close/>
              </a:path>
            </a:pathLst>
          </a:custGeom>
          <a:solidFill>
            <a:srgbClr val="FFFFFF"/>
          </a:solidFill>
          <a:ln w="127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ru-RU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2" name="Рисунок 291">
            <a:extLst>
              <a:ext uri="{FF2B5EF4-FFF2-40B4-BE49-F238E27FC236}">
                <a16:creationId xmlns:a16="http://schemas.microsoft.com/office/drawing/2014/main" id="{5251E430-9CB6-43C2-9000-3225475B2D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57"/>
          <a:stretch/>
        </p:blipFill>
        <p:spPr>
          <a:xfrm>
            <a:off x="9614797" y="2425233"/>
            <a:ext cx="1134851" cy="469491"/>
          </a:xfrm>
          <a:prstGeom prst="rect">
            <a:avLst/>
          </a:prstGeom>
        </p:spPr>
      </p:pic>
      <p:sp>
        <p:nvSpPr>
          <p:cNvPr id="293" name="Прямоугольник 292">
            <a:extLst>
              <a:ext uri="{FF2B5EF4-FFF2-40B4-BE49-F238E27FC236}">
                <a16:creationId xmlns:a16="http://schemas.microsoft.com/office/drawing/2014/main" id="{18E1B4F7-4F53-4DBC-B505-D4AB582D10A6}"/>
              </a:ext>
            </a:extLst>
          </p:cNvPr>
          <p:cNvSpPr/>
          <p:nvPr/>
        </p:nvSpPr>
        <p:spPr>
          <a:xfrm>
            <a:off x="9635184" y="2448897"/>
            <a:ext cx="185533" cy="226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27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FB019709-B3E9-4D07-AFE2-B11D550A69B3}"/>
              </a:ext>
            </a:extLst>
          </p:cNvPr>
          <p:cNvSpPr/>
          <p:nvPr/>
        </p:nvSpPr>
        <p:spPr>
          <a:xfrm>
            <a:off x="9823148" y="2453810"/>
            <a:ext cx="232308" cy="2073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29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3A8338EB-A58F-432E-BE94-83D1D5FB1804}"/>
              </a:ext>
            </a:extLst>
          </p:cNvPr>
          <p:cNvSpPr/>
          <p:nvPr/>
        </p:nvSpPr>
        <p:spPr>
          <a:xfrm>
            <a:off x="9633255" y="2679152"/>
            <a:ext cx="187859" cy="198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26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7BD205EE-989E-452D-9008-297AB2862BF6}"/>
              </a:ext>
            </a:extLst>
          </p:cNvPr>
          <p:cNvSpPr/>
          <p:nvPr/>
        </p:nvSpPr>
        <p:spPr>
          <a:xfrm>
            <a:off x="9835300" y="2683071"/>
            <a:ext cx="208296" cy="194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28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97" name="Прямоугольник 296">
            <a:extLst>
              <a:ext uri="{FF2B5EF4-FFF2-40B4-BE49-F238E27FC236}">
                <a16:creationId xmlns:a16="http://schemas.microsoft.com/office/drawing/2014/main" id="{F626943E-C546-4A72-9DF0-E84F8A06E25A}"/>
              </a:ext>
            </a:extLst>
          </p:cNvPr>
          <p:cNvSpPr/>
          <p:nvPr/>
        </p:nvSpPr>
        <p:spPr>
          <a:xfrm>
            <a:off x="10070671" y="2447961"/>
            <a:ext cx="212826" cy="2127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30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47C748D5-6F5F-4563-A7DD-35F55F7C8938}"/>
              </a:ext>
            </a:extLst>
          </p:cNvPr>
          <p:cNvSpPr/>
          <p:nvPr/>
        </p:nvSpPr>
        <p:spPr>
          <a:xfrm>
            <a:off x="10290481" y="2448897"/>
            <a:ext cx="255147" cy="211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FDE90EB8-19C0-48E8-AA94-5B20594AC346}"/>
              </a:ext>
            </a:extLst>
          </p:cNvPr>
          <p:cNvSpPr/>
          <p:nvPr/>
        </p:nvSpPr>
        <p:spPr>
          <a:xfrm>
            <a:off x="10055455" y="2683071"/>
            <a:ext cx="219573" cy="1937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id="{BF75B985-A632-4B50-9C54-F0C1709FFE7D}"/>
              </a:ext>
            </a:extLst>
          </p:cNvPr>
          <p:cNvSpPr/>
          <p:nvPr/>
        </p:nvSpPr>
        <p:spPr>
          <a:xfrm>
            <a:off x="10290481" y="2683070"/>
            <a:ext cx="255147" cy="1937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33</a:t>
            </a:r>
            <a:endParaRPr lang="ru-RU" sz="800" dirty="0">
              <a:solidFill>
                <a:schemeClr val="tx1"/>
              </a:solidFill>
            </a:endParaRPr>
          </a:p>
        </p:txBody>
      </p:sp>
      <p:pic>
        <p:nvPicPr>
          <p:cNvPr id="301" name="Рисунок 300">
            <a:extLst>
              <a:ext uri="{FF2B5EF4-FFF2-40B4-BE49-F238E27FC236}">
                <a16:creationId xmlns:a16="http://schemas.microsoft.com/office/drawing/2014/main" id="{97963715-E41E-4E58-9250-BEFB95E387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57"/>
          <a:stretch/>
        </p:blipFill>
        <p:spPr>
          <a:xfrm>
            <a:off x="9617598" y="1184225"/>
            <a:ext cx="1129247" cy="467173"/>
          </a:xfrm>
          <a:prstGeom prst="rect">
            <a:avLst/>
          </a:prstGeom>
        </p:spPr>
      </p:pic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57360BFC-F646-4ACE-BA6D-E265A9F33B55}"/>
              </a:ext>
            </a:extLst>
          </p:cNvPr>
          <p:cNvSpPr/>
          <p:nvPr/>
        </p:nvSpPr>
        <p:spPr>
          <a:xfrm>
            <a:off x="9686481" y="1147320"/>
            <a:ext cx="222904" cy="2394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35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03" name="Прямоугольник 302">
            <a:extLst>
              <a:ext uri="{FF2B5EF4-FFF2-40B4-BE49-F238E27FC236}">
                <a16:creationId xmlns:a16="http://schemas.microsoft.com/office/drawing/2014/main" id="{AB18CE1E-8928-4791-A475-16CA96567B97}"/>
              </a:ext>
            </a:extLst>
          </p:cNvPr>
          <p:cNvSpPr/>
          <p:nvPr/>
        </p:nvSpPr>
        <p:spPr>
          <a:xfrm>
            <a:off x="9923208" y="1146482"/>
            <a:ext cx="222904" cy="2394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36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AB703FCB-26C7-44E7-92CD-688F3ABB5C24}"/>
              </a:ext>
            </a:extLst>
          </p:cNvPr>
          <p:cNvSpPr/>
          <p:nvPr/>
        </p:nvSpPr>
        <p:spPr>
          <a:xfrm>
            <a:off x="9687012" y="1398152"/>
            <a:ext cx="222904" cy="2394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34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D2C4ED46-7F61-44A4-8D3F-27AFBB08BCD4}"/>
              </a:ext>
            </a:extLst>
          </p:cNvPr>
          <p:cNvSpPr/>
          <p:nvPr/>
        </p:nvSpPr>
        <p:spPr>
          <a:xfrm>
            <a:off x="9921052" y="1394130"/>
            <a:ext cx="222904" cy="2394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37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344D3796-1A8E-41BB-8E1C-03F9ABF75FA9}"/>
              </a:ext>
            </a:extLst>
          </p:cNvPr>
          <p:cNvSpPr/>
          <p:nvPr/>
        </p:nvSpPr>
        <p:spPr>
          <a:xfrm>
            <a:off x="10154587" y="1146482"/>
            <a:ext cx="222904" cy="2394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38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BD428697-889C-40CF-96A8-4ECCED42303D}"/>
              </a:ext>
            </a:extLst>
          </p:cNvPr>
          <p:cNvSpPr/>
          <p:nvPr/>
        </p:nvSpPr>
        <p:spPr>
          <a:xfrm>
            <a:off x="10385814" y="1147763"/>
            <a:ext cx="194292" cy="2418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40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E44C9D6E-A2AD-4BBE-B049-141989C4EF8D}"/>
              </a:ext>
            </a:extLst>
          </p:cNvPr>
          <p:cNvSpPr/>
          <p:nvPr/>
        </p:nvSpPr>
        <p:spPr>
          <a:xfrm>
            <a:off x="10154587" y="1400546"/>
            <a:ext cx="222904" cy="2394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39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73405157-E2CB-42E4-B4BD-C27084322B1D}"/>
              </a:ext>
            </a:extLst>
          </p:cNvPr>
          <p:cNvSpPr/>
          <p:nvPr/>
        </p:nvSpPr>
        <p:spPr>
          <a:xfrm>
            <a:off x="10395538" y="1403317"/>
            <a:ext cx="191402" cy="234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10" name="Freeform 418">
            <a:extLst>
              <a:ext uri="{FF2B5EF4-FFF2-40B4-BE49-F238E27FC236}">
                <a16:creationId xmlns:a16="http://schemas.microsoft.com/office/drawing/2014/main" id="{BC4CBCD4-8FDD-4B0D-A216-FF8C5BBC4688}"/>
              </a:ext>
            </a:extLst>
          </p:cNvPr>
          <p:cNvSpPr/>
          <p:nvPr/>
        </p:nvSpPr>
        <p:spPr>
          <a:xfrm rot="5400000">
            <a:off x="11120433" y="2040603"/>
            <a:ext cx="364282" cy="245387"/>
          </a:xfrm>
          <a:custGeom>
            <a:avLst/>
            <a:gdLst/>
            <a:ahLst/>
            <a:cxnLst/>
            <a:rect l="l" t="t" r="r" b="b"/>
            <a:pathLst>
              <a:path w="287938" h="197900">
                <a:moveTo>
                  <a:pt x="0" y="0"/>
                </a:moveTo>
                <a:lnTo>
                  <a:pt x="287938" y="0"/>
                </a:lnTo>
                <a:lnTo>
                  <a:pt x="287938" y="197900"/>
                </a:lnTo>
                <a:lnTo>
                  <a:pt x="0" y="197900"/>
                </a:lnTo>
                <a:close/>
              </a:path>
            </a:pathLst>
          </a:custGeom>
          <a:solidFill>
            <a:schemeClr val="bg1"/>
          </a:solid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endParaRPr lang="ru-RU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Freeform 418">
            <a:extLst>
              <a:ext uri="{FF2B5EF4-FFF2-40B4-BE49-F238E27FC236}">
                <a16:creationId xmlns:a16="http://schemas.microsoft.com/office/drawing/2014/main" id="{1D81759A-CDC0-4B4C-A645-B365834CA1E9}"/>
              </a:ext>
            </a:extLst>
          </p:cNvPr>
          <p:cNvSpPr/>
          <p:nvPr/>
        </p:nvSpPr>
        <p:spPr>
          <a:xfrm rot="5400000">
            <a:off x="11112694" y="1264377"/>
            <a:ext cx="364282" cy="245387"/>
          </a:xfrm>
          <a:custGeom>
            <a:avLst/>
            <a:gdLst/>
            <a:ahLst/>
            <a:cxnLst/>
            <a:rect l="l" t="t" r="r" b="b"/>
            <a:pathLst>
              <a:path w="287938" h="197900">
                <a:moveTo>
                  <a:pt x="0" y="0"/>
                </a:moveTo>
                <a:lnTo>
                  <a:pt x="287938" y="0"/>
                </a:lnTo>
                <a:lnTo>
                  <a:pt x="287938" y="197900"/>
                </a:lnTo>
                <a:lnTo>
                  <a:pt x="0" y="197900"/>
                </a:lnTo>
                <a:close/>
              </a:path>
            </a:pathLst>
          </a:custGeom>
          <a:solidFill>
            <a:schemeClr val="bg1"/>
          </a:solid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endParaRPr lang="ru-RU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Freeform 418">
            <a:extLst>
              <a:ext uri="{FF2B5EF4-FFF2-40B4-BE49-F238E27FC236}">
                <a16:creationId xmlns:a16="http://schemas.microsoft.com/office/drawing/2014/main" id="{7BA0ED0E-4D27-4075-87BE-C1B6B2FD284B}"/>
              </a:ext>
            </a:extLst>
          </p:cNvPr>
          <p:cNvSpPr/>
          <p:nvPr/>
        </p:nvSpPr>
        <p:spPr>
          <a:xfrm>
            <a:off x="10288017" y="254101"/>
            <a:ext cx="364282" cy="245387"/>
          </a:xfrm>
          <a:custGeom>
            <a:avLst/>
            <a:gdLst/>
            <a:ahLst/>
            <a:cxnLst/>
            <a:rect l="l" t="t" r="r" b="b"/>
            <a:pathLst>
              <a:path w="287938" h="197900">
                <a:moveTo>
                  <a:pt x="0" y="0"/>
                </a:moveTo>
                <a:lnTo>
                  <a:pt x="287938" y="0"/>
                </a:lnTo>
                <a:lnTo>
                  <a:pt x="287938" y="197900"/>
                </a:lnTo>
                <a:lnTo>
                  <a:pt x="0" y="197900"/>
                </a:lnTo>
                <a:close/>
              </a:path>
            </a:pathLst>
          </a:custGeom>
          <a:solidFill>
            <a:schemeClr val="bg1"/>
          </a:solid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ru-RU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4" name="Group 441">
            <a:extLst>
              <a:ext uri="{FF2B5EF4-FFF2-40B4-BE49-F238E27FC236}">
                <a16:creationId xmlns:a16="http://schemas.microsoft.com/office/drawing/2014/main" id="{AB0665C2-0651-4A38-9CFE-7D3D74EC1625}"/>
              </a:ext>
            </a:extLst>
          </p:cNvPr>
          <p:cNvGrpSpPr/>
          <p:nvPr/>
        </p:nvGrpSpPr>
        <p:grpSpPr>
          <a:xfrm>
            <a:off x="1129170" y="3370866"/>
            <a:ext cx="436540" cy="207393"/>
            <a:chOff x="0" y="0"/>
            <a:chExt cx="287938" cy="197900"/>
          </a:xfrm>
        </p:grpSpPr>
        <p:sp>
          <p:nvSpPr>
            <p:cNvPr id="315" name="Freeform 442">
              <a:extLst>
                <a:ext uri="{FF2B5EF4-FFF2-40B4-BE49-F238E27FC236}">
                  <a16:creationId xmlns:a16="http://schemas.microsoft.com/office/drawing/2014/main" id="{DEE2DE72-04FC-4F33-BD2A-91E51DEBF8BD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TextBox 443">
              <a:extLst>
                <a:ext uri="{FF2B5EF4-FFF2-40B4-BE49-F238E27FC236}">
                  <a16:creationId xmlns:a16="http://schemas.microsoft.com/office/drawing/2014/main" id="{A35811FA-EC0F-4DF3-BA79-C3641D041403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5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</p:txBody>
        </p:sp>
      </p:grpSp>
      <p:sp>
        <p:nvSpPr>
          <p:cNvPr id="284" name="Прямоугольник 283">
            <a:extLst>
              <a:ext uri="{FF2B5EF4-FFF2-40B4-BE49-F238E27FC236}">
                <a16:creationId xmlns:a16="http://schemas.microsoft.com/office/drawing/2014/main" id="{CF5EE1F9-3CF1-413C-8893-2E2575F5CB77}"/>
              </a:ext>
            </a:extLst>
          </p:cNvPr>
          <p:cNvSpPr/>
          <p:nvPr/>
        </p:nvSpPr>
        <p:spPr>
          <a:xfrm rot="1218607">
            <a:off x="7247201" y="2182646"/>
            <a:ext cx="114646" cy="2695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Прямоугольник 316">
            <a:extLst>
              <a:ext uri="{FF2B5EF4-FFF2-40B4-BE49-F238E27FC236}">
                <a16:creationId xmlns:a16="http://schemas.microsoft.com/office/drawing/2014/main" id="{254A6EDF-7DDC-4FE6-8974-923C9367E1EF}"/>
              </a:ext>
            </a:extLst>
          </p:cNvPr>
          <p:cNvSpPr/>
          <p:nvPr/>
        </p:nvSpPr>
        <p:spPr>
          <a:xfrm rot="19919694">
            <a:off x="7483146" y="2175559"/>
            <a:ext cx="114646" cy="2695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Freeform 418">
            <a:extLst>
              <a:ext uri="{FF2B5EF4-FFF2-40B4-BE49-F238E27FC236}">
                <a16:creationId xmlns:a16="http://schemas.microsoft.com/office/drawing/2014/main" id="{E772808A-545D-43CC-854D-D87790CFC562}"/>
              </a:ext>
            </a:extLst>
          </p:cNvPr>
          <p:cNvSpPr/>
          <p:nvPr/>
        </p:nvSpPr>
        <p:spPr>
          <a:xfrm>
            <a:off x="10516361" y="3733182"/>
            <a:ext cx="364282" cy="245387"/>
          </a:xfrm>
          <a:custGeom>
            <a:avLst/>
            <a:gdLst/>
            <a:ahLst/>
            <a:cxnLst/>
            <a:rect l="l" t="t" r="r" b="b"/>
            <a:pathLst>
              <a:path w="287938" h="197900">
                <a:moveTo>
                  <a:pt x="0" y="0"/>
                </a:moveTo>
                <a:lnTo>
                  <a:pt x="287938" y="0"/>
                </a:lnTo>
                <a:lnTo>
                  <a:pt x="287938" y="197900"/>
                </a:lnTo>
                <a:lnTo>
                  <a:pt x="0" y="197900"/>
                </a:lnTo>
                <a:close/>
              </a:path>
            </a:pathLst>
          </a:custGeom>
          <a:solidFill>
            <a:schemeClr val="bg1"/>
          </a:solid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r>
            <a:endParaRPr lang="ru-RU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8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Freeform 25">
            <a:extLst>
              <a:ext uri="{FF2B5EF4-FFF2-40B4-BE49-F238E27FC236}">
                <a16:creationId xmlns:a16="http://schemas.microsoft.com/office/drawing/2014/main" id="{01BB75BD-297B-447B-9CAC-4C2037D06EA8}"/>
              </a:ext>
            </a:extLst>
          </p:cNvPr>
          <p:cNvSpPr/>
          <p:nvPr/>
        </p:nvSpPr>
        <p:spPr>
          <a:xfrm rot="21246237">
            <a:off x="3447094" y="5272914"/>
            <a:ext cx="2025189" cy="963594"/>
          </a:xfrm>
          <a:custGeom>
            <a:avLst/>
            <a:gdLst/>
            <a:ahLst/>
            <a:cxnLst/>
            <a:rect l="l" t="t" r="r" b="b"/>
            <a:pathLst>
              <a:path w="2609437" h="731576">
                <a:moveTo>
                  <a:pt x="0" y="0"/>
                </a:moveTo>
                <a:lnTo>
                  <a:pt x="2609437" y="0"/>
                </a:lnTo>
                <a:lnTo>
                  <a:pt x="2609437" y="731576"/>
                </a:lnTo>
                <a:lnTo>
                  <a:pt x="0" y="731576"/>
                </a:lnTo>
                <a:close/>
              </a:path>
            </a:pathLst>
          </a:custGeom>
          <a:solidFill>
            <a:srgbClr val="D9D9D9"/>
          </a:solidFill>
          <a:ln w="38100" cap="sq">
            <a:noFill/>
            <a:prstDash val="solid"/>
            <a:miter/>
          </a:ln>
        </p:spPr>
        <p:txBody>
          <a:bodyPr/>
          <a:lstStyle/>
          <a:p>
            <a:endParaRPr lang="ru-RU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1" name="Freeform 25">
            <a:extLst>
              <a:ext uri="{FF2B5EF4-FFF2-40B4-BE49-F238E27FC236}">
                <a16:creationId xmlns:a16="http://schemas.microsoft.com/office/drawing/2014/main" id="{60B916D7-D046-4DA5-A906-B0642B471408}"/>
              </a:ext>
            </a:extLst>
          </p:cNvPr>
          <p:cNvSpPr/>
          <p:nvPr/>
        </p:nvSpPr>
        <p:spPr>
          <a:xfrm rot="20354144">
            <a:off x="5099632" y="4863653"/>
            <a:ext cx="2025189" cy="963594"/>
          </a:xfrm>
          <a:custGeom>
            <a:avLst/>
            <a:gdLst/>
            <a:ahLst/>
            <a:cxnLst/>
            <a:rect l="l" t="t" r="r" b="b"/>
            <a:pathLst>
              <a:path w="2609437" h="731576">
                <a:moveTo>
                  <a:pt x="0" y="0"/>
                </a:moveTo>
                <a:lnTo>
                  <a:pt x="2609437" y="0"/>
                </a:lnTo>
                <a:lnTo>
                  <a:pt x="2609437" y="731576"/>
                </a:lnTo>
                <a:lnTo>
                  <a:pt x="0" y="731576"/>
                </a:lnTo>
                <a:close/>
              </a:path>
            </a:pathLst>
          </a:custGeom>
          <a:solidFill>
            <a:srgbClr val="D9D9D9"/>
          </a:solidFill>
          <a:ln w="38100" cap="sq">
            <a:noFill/>
            <a:prstDash val="solid"/>
            <a:miter/>
          </a:ln>
        </p:spPr>
        <p:txBody>
          <a:bodyPr/>
          <a:lstStyle/>
          <a:p>
            <a:endParaRPr lang="ru-RU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8" name="Group 24">
            <a:extLst>
              <a:ext uri="{FF2B5EF4-FFF2-40B4-BE49-F238E27FC236}">
                <a16:creationId xmlns:a16="http://schemas.microsoft.com/office/drawing/2014/main" id="{6D107DB4-604B-462E-AF0E-D102EE47056A}"/>
              </a:ext>
            </a:extLst>
          </p:cNvPr>
          <p:cNvGrpSpPr/>
          <p:nvPr/>
        </p:nvGrpSpPr>
        <p:grpSpPr>
          <a:xfrm rot="17019802">
            <a:off x="5919781" y="3786228"/>
            <a:ext cx="2025189" cy="1055972"/>
            <a:chOff x="0" y="0"/>
            <a:chExt cx="2609437" cy="731576"/>
          </a:xfrm>
        </p:grpSpPr>
        <p:sp>
          <p:nvSpPr>
            <p:cNvPr id="769" name="Freeform 25">
              <a:extLst>
                <a:ext uri="{FF2B5EF4-FFF2-40B4-BE49-F238E27FC236}">
                  <a16:creationId xmlns:a16="http://schemas.microsoft.com/office/drawing/2014/main" id="{537E9DC5-BB67-4E3B-9044-AB904A92A36E}"/>
                </a:ext>
              </a:extLst>
            </p:cNvPr>
            <p:cNvSpPr/>
            <p:nvPr/>
          </p:nvSpPr>
          <p:spPr>
            <a:xfrm>
              <a:off x="0" y="0"/>
              <a:ext cx="2609437" cy="731576"/>
            </a:xfrm>
            <a:custGeom>
              <a:avLst/>
              <a:gdLst/>
              <a:ahLst/>
              <a:cxnLst/>
              <a:rect l="l" t="t" r="r" b="b"/>
              <a:pathLst>
                <a:path w="2609437" h="731576">
                  <a:moveTo>
                    <a:pt x="0" y="0"/>
                  </a:moveTo>
                  <a:lnTo>
                    <a:pt x="2609437" y="0"/>
                  </a:lnTo>
                  <a:lnTo>
                    <a:pt x="2609437" y="731576"/>
                  </a:lnTo>
                  <a:lnTo>
                    <a:pt x="0" y="731576"/>
                  </a:lnTo>
                  <a:close/>
                </a:path>
              </a:pathLst>
            </a:custGeom>
            <a:solidFill>
              <a:srgbClr val="D9D9D9"/>
            </a:solidFill>
            <a:ln w="38100" cap="sq">
              <a:noFill/>
              <a:prstDash val="solid"/>
              <a:miter/>
            </a:ln>
          </p:spPr>
          <p:txBody>
            <a:bodyPr/>
            <a:lstStyle/>
            <a:p>
              <a:endParaRPr lang="ru-RU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0" name="TextBox 26">
              <a:extLst>
                <a:ext uri="{FF2B5EF4-FFF2-40B4-BE49-F238E27FC236}">
                  <a16:creationId xmlns:a16="http://schemas.microsoft.com/office/drawing/2014/main" id="{F183AC1A-2787-4800-811D-0BE245E8B6E6}"/>
                </a:ext>
              </a:extLst>
            </p:cNvPr>
            <p:cNvSpPr txBox="1"/>
            <p:nvPr/>
          </p:nvSpPr>
          <p:spPr>
            <a:xfrm>
              <a:off x="0" y="-38100"/>
              <a:ext cx="2609437" cy="769676"/>
            </a:xfrm>
            <a:prstGeom prst="rect">
              <a:avLst/>
            </a:prstGeom>
            <a:ln>
              <a:noFill/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1">
            <a:extLst>
              <a:ext uri="{FF2B5EF4-FFF2-40B4-BE49-F238E27FC236}">
                <a16:creationId xmlns:a16="http://schemas.microsoft.com/office/drawing/2014/main" id="{D49438C1-E579-1F0D-AED7-6012384CF64F}"/>
              </a:ext>
            </a:extLst>
          </p:cNvPr>
          <p:cNvGrpSpPr/>
          <p:nvPr/>
        </p:nvGrpSpPr>
        <p:grpSpPr>
          <a:xfrm>
            <a:off x="9060805" y="1190931"/>
            <a:ext cx="1443725" cy="2726395"/>
            <a:chOff x="0" y="0"/>
            <a:chExt cx="476372" cy="1619346"/>
          </a:xfrm>
          <a:solidFill>
            <a:schemeClr val="bg1">
              <a:lumMod val="85000"/>
            </a:schemeClr>
          </a:solidFill>
        </p:grpSpPr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B4528A52-1862-80B7-52A8-4FB10632240E}"/>
                </a:ext>
              </a:extLst>
            </p:cNvPr>
            <p:cNvSpPr/>
            <p:nvPr/>
          </p:nvSpPr>
          <p:spPr>
            <a:xfrm>
              <a:off x="0" y="0"/>
              <a:ext cx="476372" cy="1619346"/>
            </a:xfrm>
            <a:custGeom>
              <a:avLst/>
              <a:gdLst/>
              <a:ahLst/>
              <a:cxnLst/>
              <a:rect l="l" t="t" r="r" b="b"/>
              <a:pathLst>
                <a:path w="476372" h="1619346">
                  <a:moveTo>
                    <a:pt x="0" y="0"/>
                  </a:moveTo>
                  <a:lnTo>
                    <a:pt x="476372" y="0"/>
                  </a:lnTo>
                  <a:lnTo>
                    <a:pt x="476372" y="1619346"/>
                  </a:lnTo>
                  <a:lnTo>
                    <a:pt x="0" y="1619346"/>
                  </a:lnTo>
                  <a:close/>
                </a:path>
              </a:pathLst>
            </a:custGeom>
            <a:grpFill/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TextBox 183">
              <a:extLst>
                <a:ext uri="{FF2B5EF4-FFF2-40B4-BE49-F238E27FC236}">
                  <a16:creationId xmlns:a16="http://schemas.microsoft.com/office/drawing/2014/main" id="{DB41DE62-C058-423B-396E-A0CCF37BE855}"/>
                </a:ext>
              </a:extLst>
            </p:cNvPr>
            <p:cNvSpPr txBox="1"/>
            <p:nvPr/>
          </p:nvSpPr>
          <p:spPr>
            <a:xfrm>
              <a:off x="0" y="-38100"/>
              <a:ext cx="476372" cy="1657446"/>
            </a:xfrm>
            <a:prstGeom prst="rect">
              <a:avLst/>
            </a:prstGeom>
            <a:grpFill/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9" name="Group 199">
            <a:extLst>
              <a:ext uri="{FF2B5EF4-FFF2-40B4-BE49-F238E27FC236}">
                <a16:creationId xmlns:a16="http://schemas.microsoft.com/office/drawing/2014/main" id="{BE4B7491-99C9-5587-F5C4-7233A76D84A3}"/>
              </a:ext>
            </a:extLst>
          </p:cNvPr>
          <p:cNvGrpSpPr/>
          <p:nvPr/>
        </p:nvGrpSpPr>
        <p:grpSpPr>
          <a:xfrm rot="16200000">
            <a:off x="6654940" y="46872"/>
            <a:ext cx="921156" cy="4033046"/>
            <a:chOff x="0" y="0"/>
            <a:chExt cx="878992" cy="2830516"/>
          </a:xfrm>
        </p:grpSpPr>
        <p:sp>
          <p:nvSpPr>
            <p:cNvPr id="200" name="Freeform 200">
              <a:extLst>
                <a:ext uri="{FF2B5EF4-FFF2-40B4-BE49-F238E27FC236}">
                  <a16:creationId xmlns:a16="http://schemas.microsoft.com/office/drawing/2014/main" id="{C0389386-43EB-F406-05DD-DAEC2AD04585}"/>
                </a:ext>
              </a:extLst>
            </p:cNvPr>
            <p:cNvSpPr/>
            <p:nvPr/>
          </p:nvSpPr>
          <p:spPr>
            <a:xfrm>
              <a:off x="0" y="0"/>
              <a:ext cx="878992" cy="2830516"/>
            </a:xfrm>
            <a:custGeom>
              <a:avLst/>
              <a:gdLst/>
              <a:ahLst/>
              <a:cxnLst/>
              <a:rect l="l" t="t" r="r" b="b"/>
              <a:pathLst>
                <a:path w="878992" h="2830516">
                  <a:moveTo>
                    <a:pt x="0" y="0"/>
                  </a:moveTo>
                  <a:lnTo>
                    <a:pt x="878992" y="0"/>
                  </a:lnTo>
                  <a:lnTo>
                    <a:pt x="878992" y="2830516"/>
                  </a:lnTo>
                  <a:lnTo>
                    <a:pt x="0" y="2830516"/>
                  </a:lnTo>
                  <a:close/>
                </a:path>
              </a:pathLst>
            </a:custGeom>
            <a:solidFill>
              <a:srgbClr val="00BF63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TextBox 201">
              <a:extLst>
                <a:ext uri="{FF2B5EF4-FFF2-40B4-BE49-F238E27FC236}">
                  <a16:creationId xmlns:a16="http://schemas.microsoft.com/office/drawing/2014/main" id="{5775629C-9135-FE5C-B5B4-45790A6D9A05}"/>
                </a:ext>
              </a:extLst>
            </p:cNvPr>
            <p:cNvSpPr txBox="1"/>
            <p:nvPr/>
          </p:nvSpPr>
          <p:spPr>
            <a:xfrm>
              <a:off x="0" y="-38100"/>
              <a:ext cx="878992" cy="2868616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4" name="TextBox 494">
            <a:extLst>
              <a:ext uri="{FF2B5EF4-FFF2-40B4-BE49-F238E27FC236}">
                <a16:creationId xmlns:a16="http://schemas.microsoft.com/office/drawing/2014/main" id="{44D05100-D590-6DB1-6137-E24C3AC9E839}"/>
              </a:ext>
            </a:extLst>
          </p:cNvPr>
          <p:cNvSpPr txBox="1"/>
          <p:nvPr/>
        </p:nvSpPr>
        <p:spPr>
          <a:xfrm>
            <a:off x="6402989" y="449308"/>
            <a:ext cx="1809348" cy="155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"/>
              </a:lnSpc>
            </a:pPr>
            <a:r>
              <a:rPr lang="uz-Cyrl-UZ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Абдулла Қодирий</a:t>
            </a:r>
            <a:endParaRPr lang="ru-RU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5" name="AutoShape 495">
            <a:extLst>
              <a:ext uri="{FF2B5EF4-FFF2-40B4-BE49-F238E27FC236}">
                <a16:creationId xmlns:a16="http://schemas.microsoft.com/office/drawing/2014/main" id="{5517F901-5FE7-2F45-1E5C-A3350F654A1C}"/>
              </a:ext>
            </a:extLst>
          </p:cNvPr>
          <p:cNvSpPr/>
          <p:nvPr/>
        </p:nvSpPr>
        <p:spPr>
          <a:xfrm flipH="1">
            <a:off x="5449894" y="748223"/>
            <a:ext cx="753332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8" name="AutoShape 498">
            <a:extLst>
              <a:ext uri="{FF2B5EF4-FFF2-40B4-BE49-F238E27FC236}">
                <a16:creationId xmlns:a16="http://schemas.microsoft.com/office/drawing/2014/main" id="{66517DFF-A37C-C4B8-32ED-D43959F1BDC7}"/>
              </a:ext>
            </a:extLst>
          </p:cNvPr>
          <p:cNvSpPr/>
          <p:nvPr/>
        </p:nvSpPr>
        <p:spPr>
          <a:xfrm>
            <a:off x="8536731" y="759876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AutoShape 499">
            <a:extLst>
              <a:ext uri="{FF2B5EF4-FFF2-40B4-BE49-F238E27FC236}">
                <a16:creationId xmlns:a16="http://schemas.microsoft.com/office/drawing/2014/main" id="{57DF4E62-0452-4209-7D02-4E8D56B7DC6A}"/>
              </a:ext>
            </a:extLst>
          </p:cNvPr>
          <p:cNvSpPr/>
          <p:nvPr/>
        </p:nvSpPr>
        <p:spPr>
          <a:xfrm>
            <a:off x="5673735" y="3337573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AutoShape 500">
            <a:extLst>
              <a:ext uri="{FF2B5EF4-FFF2-40B4-BE49-F238E27FC236}">
                <a16:creationId xmlns:a16="http://schemas.microsoft.com/office/drawing/2014/main" id="{14C27884-730D-B091-299F-F82B8CDC5E64}"/>
              </a:ext>
            </a:extLst>
          </p:cNvPr>
          <p:cNvSpPr/>
          <p:nvPr/>
        </p:nvSpPr>
        <p:spPr>
          <a:xfrm>
            <a:off x="7875203" y="3346773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AutoShape 501">
            <a:extLst>
              <a:ext uri="{FF2B5EF4-FFF2-40B4-BE49-F238E27FC236}">
                <a16:creationId xmlns:a16="http://schemas.microsoft.com/office/drawing/2014/main" id="{3D7DA5D4-CA10-EB5F-BFC3-C4973F30E122}"/>
              </a:ext>
            </a:extLst>
          </p:cNvPr>
          <p:cNvSpPr/>
          <p:nvPr/>
        </p:nvSpPr>
        <p:spPr>
          <a:xfrm>
            <a:off x="8192985" y="3346773"/>
            <a:ext cx="753332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" name="TextBox 502">
            <a:extLst>
              <a:ext uri="{FF2B5EF4-FFF2-40B4-BE49-F238E27FC236}">
                <a16:creationId xmlns:a16="http://schemas.microsoft.com/office/drawing/2014/main" id="{A9F00FC6-AE9A-EAF8-33E6-47D1BF4E1B2B}"/>
              </a:ext>
            </a:extLst>
          </p:cNvPr>
          <p:cNvSpPr txBox="1"/>
          <p:nvPr/>
        </p:nvSpPr>
        <p:spPr>
          <a:xfrm>
            <a:off x="6460040" y="3239573"/>
            <a:ext cx="1160546" cy="164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68"/>
              </a:lnSpc>
            </a:pPr>
            <a:r>
              <a:rPr lang="uz-Cyrl-UZ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Минг ўрик</a:t>
            </a:r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F284E9-A5BA-A1A0-55DE-2D59D681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68" y="1155439"/>
            <a:ext cx="2909730" cy="418905"/>
          </a:xfrm>
          <a:prstGeom prst="rect">
            <a:avLst/>
          </a:prstGeom>
        </p:spPr>
      </p:pic>
      <p:pic>
        <p:nvPicPr>
          <p:cNvPr id="505" name="Рисунок 504">
            <a:extLst>
              <a:ext uri="{FF2B5EF4-FFF2-40B4-BE49-F238E27FC236}">
                <a16:creationId xmlns:a16="http://schemas.microsoft.com/office/drawing/2014/main" id="{EFE006BF-9F3D-2A80-649F-5113F6E5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690" y="2498611"/>
            <a:ext cx="2909730" cy="418905"/>
          </a:xfrm>
          <a:prstGeom prst="rect">
            <a:avLst/>
          </a:prstGeom>
        </p:spPr>
      </p:pic>
      <p:pic>
        <p:nvPicPr>
          <p:cNvPr id="506" name="Рисунок 505">
            <a:extLst>
              <a:ext uri="{FF2B5EF4-FFF2-40B4-BE49-F238E27FC236}">
                <a16:creationId xmlns:a16="http://schemas.microsoft.com/office/drawing/2014/main" id="{DEF419EB-5C27-E6C4-5B4B-53D4BC64B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21" y="1592630"/>
            <a:ext cx="537126" cy="897013"/>
          </a:xfrm>
          <a:prstGeom prst="rect">
            <a:avLst/>
          </a:prstGeom>
        </p:spPr>
      </p:pic>
      <p:grpSp>
        <p:nvGrpSpPr>
          <p:cNvPr id="160" name="Group 18">
            <a:extLst>
              <a:ext uri="{FF2B5EF4-FFF2-40B4-BE49-F238E27FC236}">
                <a16:creationId xmlns:a16="http://schemas.microsoft.com/office/drawing/2014/main" id="{4DB7E92B-BF2F-5551-52CF-4FF33F9843A0}"/>
              </a:ext>
            </a:extLst>
          </p:cNvPr>
          <p:cNvGrpSpPr/>
          <p:nvPr/>
        </p:nvGrpSpPr>
        <p:grpSpPr>
          <a:xfrm rot="10800000">
            <a:off x="10551569" y="944578"/>
            <a:ext cx="218000" cy="3374185"/>
            <a:chOff x="0" y="-38100"/>
            <a:chExt cx="2070986" cy="771362"/>
          </a:xfrm>
        </p:grpSpPr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4703336A-0789-DED4-6BEC-C31C614C5479}"/>
                </a:ext>
              </a:extLst>
            </p:cNvPr>
            <p:cNvSpPr/>
            <p:nvPr/>
          </p:nvSpPr>
          <p:spPr>
            <a:xfrm>
              <a:off x="9" y="53671"/>
              <a:ext cx="2070977" cy="679591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Box 20">
              <a:extLst>
                <a:ext uri="{FF2B5EF4-FFF2-40B4-BE49-F238E27FC236}">
                  <a16:creationId xmlns:a16="http://schemas.microsoft.com/office/drawing/2014/main" id="{0E920F5C-8C07-3FE3-C198-21A3F86309D6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4" name="Group 420">
            <a:extLst>
              <a:ext uri="{FF2B5EF4-FFF2-40B4-BE49-F238E27FC236}">
                <a16:creationId xmlns:a16="http://schemas.microsoft.com/office/drawing/2014/main" id="{875E0015-07D3-539D-48E4-B279BB9D4C1E}"/>
              </a:ext>
            </a:extLst>
          </p:cNvPr>
          <p:cNvGrpSpPr/>
          <p:nvPr/>
        </p:nvGrpSpPr>
        <p:grpSpPr>
          <a:xfrm>
            <a:off x="6952722" y="915529"/>
            <a:ext cx="410267" cy="207393"/>
            <a:chOff x="0" y="0"/>
            <a:chExt cx="287938" cy="197900"/>
          </a:xfrm>
        </p:grpSpPr>
        <p:sp>
          <p:nvSpPr>
            <p:cNvPr id="455" name="Freeform 421">
              <a:extLst>
                <a:ext uri="{FF2B5EF4-FFF2-40B4-BE49-F238E27FC236}">
                  <a16:creationId xmlns:a16="http://schemas.microsoft.com/office/drawing/2014/main" id="{DC7B8A4D-A711-8196-D45E-38C9D49543C4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6" name="TextBox 422">
              <a:extLst>
                <a:ext uri="{FF2B5EF4-FFF2-40B4-BE49-F238E27FC236}">
                  <a16:creationId xmlns:a16="http://schemas.microsoft.com/office/drawing/2014/main" id="{BFB27309-F1A8-14F5-AED5-F59A18A1CA96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457" name="Group 423">
            <a:extLst>
              <a:ext uri="{FF2B5EF4-FFF2-40B4-BE49-F238E27FC236}">
                <a16:creationId xmlns:a16="http://schemas.microsoft.com/office/drawing/2014/main" id="{34A7C4FE-7623-16E0-D56E-DA3F69797A2D}"/>
              </a:ext>
            </a:extLst>
          </p:cNvPr>
          <p:cNvGrpSpPr/>
          <p:nvPr/>
        </p:nvGrpSpPr>
        <p:grpSpPr>
          <a:xfrm>
            <a:off x="5731197" y="2951344"/>
            <a:ext cx="410267" cy="207393"/>
            <a:chOff x="0" y="0"/>
            <a:chExt cx="287938" cy="197900"/>
          </a:xfrm>
        </p:grpSpPr>
        <p:sp>
          <p:nvSpPr>
            <p:cNvPr id="458" name="Freeform 424">
              <a:extLst>
                <a:ext uri="{FF2B5EF4-FFF2-40B4-BE49-F238E27FC236}">
                  <a16:creationId xmlns:a16="http://schemas.microsoft.com/office/drawing/2014/main" id="{7829EB66-2A3A-5C63-6933-C4972CAA5F1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9" name="TextBox 425">
              <a:extLst>
                <a:ext uri="{FF2B5EF4-FFF2-40B4-BE49-F238E27FC236}">
                  <a16:creationId xmlns:a16="http://schemas.microsoft.com/office/drawing/2014/main" id="{1769B81F-CBA3-01A7-8C56-19CE80C730DE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ru-RU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0" name="Group 426">
            <a:extLst>
              <a:ext uri="{FF2B5EF4-FFF2-40B4-BE49-F238E27FC236}">
                <a16:creationId xmlns:a16="http://schemas.microsoft.com/office/drawing/2014/main" id="{AC360EB8-A68D-4E4B-D38D-03B90923829E}"/>
              </a:ext>
            </a:extLst>
          </p:cNvPr>
          <p:cNvGrpSpPr/>
          <p:nvPr/>
        </p:nvGrpSpPr>
        <p:grpSpPr>
          <a:xfrm>
            <a:off x="6399324" y="2960485"/>
            <a:ext cx="410267" cy="207393"/>
            <a:chOff x="0" y="0"/>
            <a:chExt cx="287938" cy="197900"/>
          </a:xfrm>
        </p:grpSpPr>
        <p:sp>
          <p:nvSpPr>
            <p:cNvPr id="461" name="Freeform 427">
              <a:extLst>
                <a:ext uri="{FF2B5EF4-FFF2-40B4-BE49-F238E27FC236}">
                  <a16:creationId xmlns:a16="http://schemas.microsoft.com/office/drawing/2014/main" id="{398F13F7-1CC6-693E-8B7D-187CB8E360E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2" name="TextBox 428">
              <a:extLst>
                <a:ext uri="{FF2B5EF4-FFF2-40B4-BE49-F238E27FC236}">
                  <a16:creationId xmlns:a16="http://schemas.microsoft.com/office/drawing/2014/main" id="{04EA208C-9589-34A8-8A55-822E216C4BB8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ru-RU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3" name="Group 429">
            <a:extLst>
              <a:ext uri="{FF2B5EF4-FFF2-40B4-BE49-F238E27FC236}">
                <a16:creationId xmlns:a16="http://schemas.microsoft.com/office/drawing/2014/main" id="{E0D9E5B9-0B73-267E-CDE3-1CF3AC98C3BF}"/>
              </a:ext>
            </a:extLst>
          </p:cNvPr>
          <p:cNvGrpSpPr/>
          <p:nvPr/>
        </p:nvGrpSpPr>
        <p:grpSpPr>
          <a:xfrm>
            <a:off x="7024725" y="2956363"/>
            <a:ext cx="410267" cy="207393"/>
            <a:chOff x="0" y="0"/>
            <a:chExt cx="287938" cy="197900"/>
          </a:xfrm>
        </p:grpSpPr>
        <p:sp>
          <p:nvSpPr>
            <p:cNvPr id="464" name="Freeform 430">
              <a:extLst>
                <a:ext uri="{FF2B5EF4-FFF2-40B4-BE49-F238E27FC236}">
                  <a16:creationId xmlns:a16="http://schemas.microsoft.com/office/drawing/2014/main" id="{708E7A04-1D01-4137-E005-FA75E87FC619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5" name="TextBox 431">
              <a:extLst>
                <a:ext uri="{FF2B5EF4-FFF2-40B4-BE49-F238E27FC236}">
                  <a16:creationId xmlns:a16="http://schemas.microsoft.com/office/drawing/2014/main" id="{14D0B7F1-682D-6603-1166-6A230D9D213B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ru-RU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6" name="Group 435">
            <a:extLst>
              <a:ext uri="{FF2B5EF4-FFF2-40B4-BE49-F238E27FC236}">
                <a16:creationId xmlns:a16="http://schemas.microsoft.com/office/drawing/2014/main" id="{77F358E2-BB89-59A5-4D2E-D5782FEAAE9F}"/>
              </a:ext>
            </a:extLst>
          </p:cNvPr>
          <p:cNvGrpSpPr/>
          <p:nvPr/>
        </p:nvGrpSpPr>
        <p:grpSpPr>
          <a:xfrm>
            <a:off x="7859095" y="2962256"/>
            <a:ext cx="410267" cy="207393"/>
            <a:chOff x="0" y="0"/>
            <a:chExt cx="287938" cy="197900"/>
          </a:xfrm>
        </p:grpSpPr>
        <p:sp>
          <p:nvSpPr>
            <p:cNvPr id="467" name="Freeform 436">
              <a:extLst>
                <a:ext uri="{FF2B5EF4-FFF2-40B4-BE49-F238E27FC236}">
                  <a16:creationId xmlns:a16="http://schemas.microsoft.com/office/drawing/2014/main" id="{0507EF5A-83EF-AEB0-F646-45F92DECC487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Box 437">
              <a:extLst>
                <a:ext uri="{FF2B5EF4-FFF2-40B4-BE49-F238E27FC236}">
                  <a16:creationId xmlns:a16="http://schemas.microsoft.com/office/drawing/2014/main" id="{2139DA03-832B-0E02-9D52-5E303EB7EF05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ru-RU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5" name="Group 18">
            <a:extLst>
              <a:ext uri="{FF2B5EF4-FFF2-40B4-BE49-F238E27FC236}">
                <a16:creationId xmlns:a16="http://schemas.microsoft.com/office/drawing/2014/main" id="{AA6C7FBC-27A2-1576-D9D8-766B30B9C3A5}"/>
              </a:ext>
            </a:extLst>
          </p:cNvPr>
          <p:cNvGrpSpPr/>
          <p:nvPr/>
        </p:nvGrpSpPr>
        <p:grpSpPr>
          <a:xfrm rot="10800000">
            <a:off x="9058402" y="929851"/>
            <a:ext cx="1443724" cy="214381"/>
            <a:chOff x="0" y="0"/>
            <a:chExt cx="2070977" cy="733262"/>
          </a:xfrm>
        </p:grpSpPr>
        <p:sp>
          <p:nvSpPr>
            <p:cNvPr id="179" name="Freeform 19">
              <a:extLst>
                <a:ext uri="{FF2B5EF4-FFF2-40B4-BE49-F238E27FC236}">
                  <a16:creationId xmlns:a16="http://schemas.microsoft.com/office/drawing/2014/main" id="{C9CBB2F5-4988-E74D-F72A-F9782F26AB84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TextBox 20">
              <a:extLst>
                <a:ext uri="{FF2B5EF4-FFF2-40B4-BE49-F238E27FC236}">
                  <a16:creationId xmlns:a16="http://schemas.microsoft.com/office/drawing/2014/main" id="{828223F3-173C-614E-D743-8111B507D961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4" name="Group 414">
            <a:extLst>
              <a:ext uri="{FF2B5EF4-FFF2-40B4-BE49-F238E27FC236}">
                <a16:creationId xmlns:a16="http://schemas.microsoft.com/office/drawing/2014/main" id="{C72217F1-7172-ABC0-1B34-42DCEC842C7F}"/>
              </a:ext>
            </a:extLst>
          </p:cNvPr>
          <p:cNvGrpSpPr/>
          <p:nvPr/>
        </p:nvGrpSpPr>
        <p:grpSpPr>
          <a:xfrm>
            <a:off x="6453543" y="914218"/>
            <a:ext cx="410267" cy="207393"/>
            <a:chOff x="0" y="0"/>
            <a:chExt cx="287938" cy="197900"/>
          </a:xfrm>
        </p:grpSpPr>
        <p:sp>
          <p:nvSpPr>
            <p:cNvPr id="255" name="Freeform 415">
              <a:extLst>
                <a:ext uri="{FF2B5EF4-FFF2-40B4-BE49-F238E27FC236}">
                  <a16:creationId xmlns:a16="http://schemas.microsoft.com/office/drawing/2014/main" id="{E0514D60-059E-E85B-393C-A6CA2B0745F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4" name="TextBox 416">
              <a:extLst>
                <a:ext uri="{FF2B5EF4-FFF2-40B4-BE49-F238E27FC236}">
                  <a16:creationId xmlns:a16="http://schemas.microsoft.com/office/drawing/2014/main" id="{2389D530-1AAC-E941-8D8C-DA88956A2493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05" name="Group 417">
            <a:extLst>
              <a:ext uri="{FF2B5EF4-FFF2-40B4-BE49-F238E27FC236}">
                <a16:creationId xmlns:a16="http://schemas.microsoft.com/office/drawing/2014/main" id="{DA441845-C9B0-DF32-D4A5-DE3782162CBE}"/>
              </a:ext>
            </a:extLst>
          </p:cNvPr>
          <p:cNvGrpSpPr/>
          <p:nvPr/>
        </p:nvGrpSpPr>
        <p:grpSpPr>
          <a:xfrm>
            <a:off x="5926729" y="919672"/>
            <a:ext cx="410267" cy="207393"/>
            <a:chOff x="0" y="0"/>
            <a:chExt cx="287938" cy="197900"/>
          </a:xfrm>
        </p:grpSpPr>
        <p:sp>
          <p:nvSpPr>
            <p:cNvPr id="706" name="Freeform 418">
              <a:extLst>
                <a:ext uri="{FF2B5EF4-FFF2-40B4-BE49-F238E27FC236}">
                  <a16:creationId xmlns:a16="http://schemas.microsoft.com/office/drawing/2014/main" id="{C91D1E9C-F380-85EF-5AF2-DC65C502A9CC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7" name="TextBox 419">
              <a:extLst>
                <a:ext uri="{FF2B5EF4-FFF2-40B4-BE49-F238E27FC236}">
                  <a16:creationId xmlns:a16="http://schemas.microsoft.com/office/drawing/2014/main" id="{389D09CC-1D93-741C-F53D-6A605AA1D762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532" name="Прямоугольник 531">
            <a:extLst>
              <a:ext uri="{FF2B5EF4-FFF2-40B4-BE49-F238E27FC236}">
                <a16:creationId xmlns:a16="http://schemas.microsoft.com/office/drawing/2014/main" id="{62AD0825-602A-4949-9138-6F7EBC3567FE}"/>
              </a:ext>
            </a:extLst>
          </p:cNvPr>
          <p:cNvSpPr/>
          <p:nvPr/>
        </p:nvSpPr>
        <p:spPr>
          <a:xfrm rot="10800000">
            <a:off x="9117261" y="1600280"/>
            <a:ext cx="122467" cy="921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just"/>
            <a:r>
              <a:rPr lang="uz-Cyrl-UZ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927" name="Прямоугольник 926">
            <a:extLst>
              <a:ext uri="{FF2B5EF4-FFF2-40B4-BE49-F238E27FC236}">
                <a16:creationId xmlns:a16="http://schemas.microsoft.com/office/drawing/2014/main" id="{323C51BA-6766-4D2D-858A-A8881EFEC9BE}"/>
              </a:ext>
            </a:extLst>
          </p:cNvPr>
          <p:cNvSpPr/>
          <p:nvPr/>
        </p:nvSpPr>
        <p:spPr>
          <a:xfrm rot="1576211">
            <a:off x="7094042" y="1662656"/>
            <a:ext cx="114646" cy="2695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8" name="Прямоугольник 557">
            <a:extLst>
              <a:ext uri="{FF2B5EF4-FFF2-40B4-BE49-F238E27FC236}">
                <a16:creationId xmlns:a16="http://schemas.microsoft.com/office/drawing/2014/main" id="{8C5D1187-0815-4E00-A013-67FC8E1613DC}"/>
              </a:ext>
            </a:extLst>
          </p:cNvPr>
          <p:cNvSpPr/>
          <p:nvPr/>
        </p:nvSpPr>
        <p:spPr>
          <a:xfrm rot="19919694">
            <a:off x="6839352" y="1662954"/>
            <a:ext cx="114646" cy="2695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2" name="Прямоугольник 931">
            <a:extLst>
              <a:ext uri="{FF2B5EF4-FFF2-40B4-BE49-F238E27FC236}">
                <a16:creationId xmlns:a16="http://schemas.microsoft.com/office/drawing/2014/main" id="{AD285071-51D5-4007-866A-616F9D5B6CB1}"/>
              </a:ext>
            </a:extLst>
          </p:cNvPr>
          <p:cNvSpPr/>
          <p:nvPr/>
        </p:nvSpPr>
        <p:spPr>
          <a:xfrm>
            <a:off x="447225" y="359586"/>
            <a:ext cx="1641633" cy="76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Юнус Ражабий</a:t>
            </a:r>
          </a:p>
        </p:txBody>
      </p:sp>
      <p:sp>
        <p:nvSpPr>
          <p:cNvPr id="935" name="Прямоугольник 934">
            <a:extLst>
              <a:ext uri="{FF2B5EF4-FFF2-40B4-BE49-F238E27FC236}">
                <a16:creationId xmlns:a16="http://schemas.microsoft.com/office/drawing/2014/main" id="{DA857C66-538E-4427-88E3-F3B388287611}"/>
              </a:ext>
            </a:extLst>
          </p:cNvPr>
          <p:cNvSpPr/>
          <p:nvPr/>
        </p:nvSpPr>
        <p:spPr>
          <a:xfrm>
            <a:off x="7619513" y="1816665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05" name="Прямоугольник 604">
            <a:extLst>
              <a:ext uri="{FF2B5EF4-FFF2-40B4-BE49-F238E27FC236}">
                <a16:creationId xmlns:a16="http://schemas.microsoft.com/office/drawing/2014/main" id="{2088C130-882C-4F49-B956-22EF4F6F8B78}"/>
              </a:ext>
            </a:extLst>
          </p:cNvPr>
          <p:cNvSpPr/>
          <p:nvPr/>
        </p:nvSpPr>
        <p:spPr>
          <a:xfrm>
            <a:off x="7900840" y="1816665"/>
            <a:ext cx="266441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6" name="Прямоугольник 605">
            <a:extLst>
              <a:ext uri="{FF2B5EF4-FFF2-40B4-BE49-F238E27FC236}">
                <a16:creationId xmlns:a16="http://schemas.microsoft.com/office/drawing/2014/main" id="{5DFBBA3D-C79A-4927-A9A1-AB2C90B0D47D}"/>
              </a:ext>
            </a:extLst>
          </p:cNvPr>
          <p:cNvSpPr/>
          <p:nvPr/>
        </p:nvSpPr>
        <p:spPr>
          <a:xfrm>
            <a:off x="7620182" y="2038347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607" name="Прямоугольник 606">
            <a:extLst>
              <a:ext uri="{FF2B5EF4-FFF2-40B4-BE49-F238E27FC236}">
                <a16:creationId xmlns:a16="http://schemas.microsoft.com/office/drawing/2014/main" id="{3491CE37-9D74-44E8-9225-03F49E915A32}"/>
              </a:ext>
            </a:extLst>
          </p:cNvPr>
          <p:cNvSpPr/>
          <p:nvPr/>
        </p:nvSpPr>
        <p:spPr>
          <a:xfrm>
            <a:off x="7901509" y="2038347"/>
            <a:ext cx="265772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grpSp>
        <p:nvGrpSpPr>
          <p:cNvPr id="622" name="Group 18">
            <a:extLst>
              <a:ext uri="{FF2B5EF4-FFF2-40B4-BE49-F238E27FC236}">
                <a16:creationId xmlns:a16="http://schemas.microsoft.com/office/drawing/2014/main" id="{AADE6E89-E198-45D2-80DC-D8098F0FA1F9}"/>
              </a:ext>
            </a:extLst>
          </p:cNvPr>
          <p:cNvGrpSpPr/>
          <p:nvPr/>
        </p:nvGrpSpPr>
        <p:grpSpPr>
          <a:xfrm rot="6147474">
            <a:off x="6634929" y="4379879"/>
            <a:ext cx="1868931" cy="119561"/>
            <a:chOff x="0" y="0"/>
            <a:chExt cx="2070977" cy="733262"/>
          </a:xfrm>
        </p:grpSpPr>
        <p:sp>
          <p:nvSpPr>
            <p:cNvPr id="623" name="Freeform 19">
              <a:extLst>
                <a:ext uri="{FF2B5EF4-FFF2-40B4-BE49-F238E27FC236}">
                  <a16:creationId xmlns:a16="http://schemas.microsoft.com/office/drawing/2014/main" id="{66123850-E7DE-4C6C-B0B5-88F798DEA8F9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4" name="TextBox 20">
              <a:extLst>
                <a:ext uri="{FF2B5EF4-FFF2-40B4-BE49-F238E27FC236}">
                  <a16:creationId xmlns:a16="http://schemas.microsoft.com/office/drawing/2014/main" id="{67EFB426-5653-4B75-AD87-FD8AE22F9A0B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5" name="Group 18">
            <a:extLst>
              <a:ext uri="{FF2B5EF4-FFF2-40B4-BE49-F238E27FC236}">
                <a16:creationId xmlns:a16="http://schemas.microsoft.com/office/drawing/2014/main" id="{FE5798E3-93AB-49FB-B586-6D5DF330BA4C}"/>
              </a:ext>
            </a:extLst>
          </p:cNvPr>
          <p:cNvGrpSpPr/>
          <p:nvPr/>
        </p:nvGrpSpPr>
        <p:grpSpPr>
          <a:xfrm rot="9494553">
            <a:off x="5405317" y="5730403"/>
            <a:ext cx="1999050" cy="143667"/>
            <a:chOff x="0" y="0"/>
            <a:chExt cx="2070977" cy="733262"/>
          </a:xfrm>
        </p:grpSpPr>
        <p:sp>
          <p:nvSpPr>
            <p:cNvPr id="626" name="Freeform 19">
              <a:extLst>
                <a:ext uri="{FF2B5EF4-FFF2-40B4-BE49-F238E27FC236}">
                  <a16:creationId xmlns:a16="http://schemas.microsoft.com/office/drawing/2014/main" id="{12315319-9EC2-4B67-BCD9-903AD4A037EC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7" name="TextBox 20">
              <a:extLst>
                <a:ext uri="{FF2B5EF4-FFF2-40B4-BE49-F238E27FC236}">
                  <a16:creationId xmlns:a16="http://schemas.microsoft.com/office/drawing/2014/main" id="{C2EEFB6E-461D-4268-B7D5-D530779DB827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8" name="Group 18">
            <a:extLst>
              <a:ext uri="{FF2B5EF4-FFF2-40B4-BE49-F238E27FC236}">
                <a16:creationId xmlns:a16="http://schemas.microsoft.com/office/drawing/2014/main" id="{77284E7B-69CE-4317-8513-8C868600EC76}"/>
              </a:ext>
            </a:extLst>
          </p:cNvPr>
          <p:cNvGrpSpPr/>
          <p:nvPr/>
        </p:nvGrpSpPr>
        <p:grpSpPr>
          <a:xfrm rot="6147474">
            <a:off x="5730063" y="4024882"/>
            <a:ext cx="1205021" cy="134168"/>
            <a:chOff x="0" y="0"/>
            <a:chExt cx="2070977" cy="733262"/>
          </a:xfrm>
        </p:grpSpPr>
        <p:sp>
          <p:nvSpPr>
            <p:cNvPr id="629" name="Freeform 19">
              <a:extLst>
                <a:ext uri="{FF2B5EF4-FFF2-40B4-BE49-F238E27FC236}">
                  <a16:creationId xmlns:a16="http://schemas.microsoft.com/office/drawing/2014/main" id="{F1BE1905-DCE9-445D-929C-28EBE5E83C7E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0" name="TextBox 20">
              <a:extLst>
                <a:ext uri="{FF2B5EF4-FFF2-40B4-BE49-F238E27FC236}">
                  <a16:creationId xmlns:a16="http://schemas.microsoft.com/office/drawing/2014/main" id="{552FE19E-D14E-42D8-9E55-95751B6FA4B6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1" name="Group 18">
            <a:extLst>
              <a:ext uri="{FF2B5EF4-FFF2-40B4-BE49-F238E27FC236}">
                <a16:creationId xmlns:a16="http://schemas.microsoft.com/office/drawing/2014/main" id="{84562EAD-F35E-48B7-B876-E7E137E04663}"/>
              </a:ext>
            </a:extLst>
          </p:cNvPr>
          <p:cNvGrpSpPr/>
          <p:nvPr/>
        </p:nvGrpSpPr>
        <p:grpSpPr>
          <a:xfrm rot="9494553">
            <a:off x="4957319" y="4896903"/>
            <a:ext cx="1262962" cy="136626"/>
            <a:chOff x="0" y="0"/>
            <a:chExt cx="2070977" cy="733262"/>
          </a:xfrm>
        </p:grpSpPr>
        <p:sp>
          <p:nvSpPr>
            <p:cNvPr id="632" name="Freeform 19">
              <a:extLst>
                <a:ext uri="{FF2B5EF4-FFF2-40B4-BE49-F238E27FC236}">
                  <a16:creationId xmlns:a16="http://schemas.microsoft.com/office/drawing/2014/main" id="{94406B4D-6E6D-4294-B673-0CFA3AA42BB7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3" name="TextBox 20">
              <a:extLst>
                <a:ext uri="{FF2B5EF4-FFF2-40B4-BE49-F238E27FC236}">
                  <a16:creationId xmlns:a16="http://schemas.microsoft.com/office/drawing/2014/main" id="{123D9E49-DFF5-463A-AFEA-00AB26D8A357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0" name="Group 441">
            <a:extLst>
              <a:ext uri="{FF2B5EF4-FFF2-40B4-BE49-F238E27FC236}">
                <a16:creationId xmlns:a16="http://schemas.microsoft.com/office/drawing/2014/main" id="{92277054-FE30-40F4-AA3E-3FC8D5876C0E}"/>
              </a:ext>
            </a:extLst>
          </p:cNvPr>
          <p:cNvGrpSpPr/>
          <p:nvPr/>
        </p:nvGrpSpPr>
        <p:grpSpPr>
          <a:xfrm rot="16932848">
            <a:off x="7285777" y="3910302"/>
            <a:ext cx="324815" cy="208901"/>
            <a:chOff x="0" y="0"/>
            <a:chExt cx="287938" cy="197900"/>
          </a:xfrm>
        </p:grpSpPr>
        <p:sp>
          <p:nvSpPr>
            <p:cNvPr id="641" name="Freeform 442">
              <a:extLst>
                <a:ext uri="{FF2B5EF4-FFF2-40B4-BE49-F238E27FC236}">
                  <a16:creationId xmlns:a16="http://schemas.microsoft.com/office/drawing/2014/main" id="{86BF7E56-1D01-4244-BB81-BFCA3CF0C6A6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2" name="TextBox 443">
              <a:extLst>
                <a:ext uri="{FF2B5EF4-FFF2-40B4-BE49-F238E27FC236}">
                  <a16:creationId xmlns:a16="http://schemas.microsoft.com/office/drawing/2014/main" id="{642DA9C9-9918-4E54-BA05-AE2AF1E094CE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" name="Group 441">
            <a:extLst>
              <a:ext uri="{FF2B5EF4-FFF2-40B4-BE49-F238E27FC236}">
                <a16:creationId xmlns:a16="http://schemas.microsoft.com/office/drawing/2014/main" id="{62CB8853-BCEE-4409-A5C0-017C6EFDAE68}"/>
              </a:ext>
            </a:extLst>
          </p:cNvPr>
          <p:cNvGrpSpPr/>
          <p:nvPr/>
        </p:nvGrpSpPr>
        <p:grpSpPr>
          <a:xfrm rot="16932848">
            <a:off x="7233540" y="4291456"/>
            <a:ext cx="256775" cy="208901"/>
            <a:chOff x="0" y="0"/>
            <a:chExt cx="287938" cy="197900"/>
          </a:xfrm>
        </p:grpSpPr>
        <p:sp>
          <p:nvSpPr>
            <p:cNvPr id="645" name="Freeform 442">
              <a:extLst>
                <a:ext uri="{FF2B5EF4-FFF2-40B4-BE49-F238E27FC236}">
                  <a16:creationId xmlns:a16="http://schemas.microsoft.com/office/drawing/2014/main" id="{FBD2B506-24D7-44D0-9E1A-17752FE595EC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6" name="TextBox 443">
              <a:extLst>
                <a:ext uri="{FF2B5EF4-FFF2-40B4-BE49-F238E27FC236}">
                  <a16:creationId xmlns:a16="http://schemas.microsoft.com/office/drawing/2014/main" id="{ED21AB70-0B27-4E73-958A-4F20C3941B61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7" name="Group 441">
            <a:extLst>
              <a:ext uri="{FF2B5EF4-FFF2-40B4-BE49-F238E27FC236}">
                <a16:creationId xmlns:a16="http://schemas.microsoft.com/office/drawing/2014/main" id="{3868152A-EF4E-4D0E-A68D-738E010057CB}"/>
              </a:ext>
            </a:extLst>
          </p:cNvPr>
          <p:cNvGrpSpPr/>
          <p:nvPr/>
        </p:nvGrpSpPr>
        <p:grpSpPr>
          <a:xfrm rot="16932848">
            <a:off x="7071164" y="4734025"/>
            <a:ext cx="371498" cy="208901"/>
            <a:chOff x="0" y="0"/>
            <a:chExt cx="287938" cy="197900"/>
          </a:xfrm>
        </p:grpSpPr>
        <p:sp>
          <p:nvSpPr>
            <p:cNvPr id="648" name="Freeform 442">
              <a:extLst>
                <a:ext uri="{FF2B5EF4-FFF2-40B4-BE49-F238E27FC236}">
                  <a16:creationId xmlns:a16="http://schemas.microsoft.com/office/drawing/2014/main" id="{71E453F1-4679-4BB0-98EF-5DCB72B8F13E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9" name="TextBox 443">
              <a:extLst>
                <a:ext uri="{FF2B5EF4-FFF2-40B4-BE49-F238E27FC236}">
                  <a16:creationId xmlns:a16="http://schemas.microsoft.com/office/drawing/2014/main" id="{1BA1BFD9-D65A-4926-9699-4E6B80B9E7B5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-5</a:t>
              </a: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0" name="Group 441">
            <a:extLst>
              <a:ext uri="{FF2B5EF4-FFF2-40B4-BE49-F238E27FC236}">
                <a16:creationId xmlns:a16="http://schemas.microsoft.com/office/drawing/2014/main" id="{E40A3E9E-29CD-478C-ACA5-D0D22E4AFCE6}"/>
              </a:ext>
            </a:extLst>
          </p:cNvPr>
          <p:cNvGrpSpPr/>
          <p:nvPr/>
        </p:nvGrpSpPr>
        <p:grpSpPr>
          <a:xfrm rot="20293464">
            <a:off x="6799458" y="5260565"/>
            <a:ext cx="256775" cy="208901"/>
            <a:chOff x="0" y="0"/>
            <a:chExt cx="287938" cy="197900"/>
          </a:xfrm>
        </p:grpSpPr>
        <p:sp>
          <p:nvSpPr>
            <p:cNvPr id="651" name="Freeform 442">
              <a:extLst>
                <a:ext uri="{FF2B5EF4-FFF2-40B4-BE49-F238E27FC236}">
                  <a16:creationId xmlns:a16="http://schemas.microsoft.com/office/drawing/2014/main" id="{2B51B6FD-715D-44C9-ABF5-555D95C6FB79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2" name="TextBox 443">
              <a:extLst>
                <a:ext uri="{FF2B5EF4-FFF2-40B4-BE49-F238E27FC236}">
                  <a16:creationId xmlns:a16="http://schemas.microsoft.com/office/drawing/2014/main" id="{5A830949-8F42-4636-AEC7-6C42129CB4A6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51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3" name="Group 441">
            <a:extLst>
              <a:ext uri="{FF2B5EF4-FFF2-40B4-BE49-F238E27FC236}">
                <a16:creationId xmlns:a16="http://schemas.microsoft.com/office/drawing/2014/main" id="{A42337AE-75CE-4581-B8EA-C08F09DA07B5}"/>
              </a:ext>
            </a:extLst>
          </p:cNvPr>
          <p:cNvGrpSpPr/>
          <p:nvPr/>
        </p:nvGrpSpPr>
        <p:grpSpPr>
          <a:xfrm rot="20293464">
            <a:off x="6499626" y="5386515"/>
            <a:ext cx="256775" cy="208901"/>
            <a:chOff x="0" y="0"/>
            <a:chExt cx="287938" cy="197900"/>
          </a:xfrm>
        </p:grpSpPr>
        <p:sp>
          <p:nvSpPr>
            <p:cNvPr id="654" name="Freeform 442">
              <a:extLst>
                <a:ext uri="{FF2B5EF4-FFF2-40B4-BE49-F238E27FC236}">
                  <a16:creationId xmlns:a16="http://schemas.microsoft.com/office/drawing/2014/main" id="{3F224318-D14E-482C-B77D-1383C09A0079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5" name="TextBox 443">
              <a:extLst>
                <a:ext uri="{FF2B5EF4-FFF2-40B4-BE49-F238E27FC236}">
                  <a16:creationId xmlns:a16="http://schemas.microsoft.com/office/drawing/2014/main" id="{778AC319-6317-4D89-89A9-0095A468C83C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6" name="Group 441">
            <a:extLst>
              <a:ext uri="{FF2B5EF4-FFF2-40B4-BE49-F238E27FC236}">
                <a16:creationId xmlns:a16="http://schemas.microsoft.com/office/drawing/2014/main" id="{6FC1D695-232F-4221-BE55-89917704828B}"/>
              </a:ext>
            </a:extLst>
          </p:cNvPr>
          <p:cNvGrpSpPr/>
          <p:nvPr/>
        </p:nvGrpSpPr>
        <p:grpSpPr>
          <a:xfrm rot="20293464">
            <a:off x="6208833" y="5504077"/>
            <a:ext cx="256775" cy="208901"/>
            <a:chOff x="0" y="0"/>
            <a:chExt cx="287938" cy="197900"/>
          </a:xfrm>
        </p:grpSpPr>
        <p:sp>
          <p:nvSpPr>
            <p:cNvPr id="657" name="Freeform 442">
              <a:extLst>
                <a:ext uri="{FF2B5EF4-FFF2-40B4-BE49-F238E27FC236}">
                  <a16:creationId xmlns:a16="http://schemas.microsoft.com/office/drawing/2014/main" id="{ACB642FA-0DCB-48B5-88DF-FD13F13F0176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8" name="TextBox 443">
              <a:extLst>
                <a:ext uri="{FF2B5EF4-FFF2-40B4-BE49-F238E27FC236}">
                  <a16:creationId xmlns:a16="http://schemas.microsoft.com/office/drawing/2014/main" id="{B8B63A4C-54C7-4BB7-ACF8-2ECEAF3B3692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-4</a:t>
              </a: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9" name="Group 441">
            <a:extLst>
              <a:ext uri="{FF2B5EF4-FFF2-40B4-BE49-F238E27FC236}">
                <a16:creationId xmlns:a16="http://schemas.microsoft.com/office/drawing/2014/main" id="{60242B56-8BE4-43FA-878D-ADD21E0A9FEC}"/>
              </a:ext>
            </a:extLst>
          </p:cNvPr>
          <p:cNvGrpSpPr/>
          <p:nvPr/>
        </p:nvGrpSpPr>
        <p:grpSpPr>
          <a:xfrm rot="20293464">
            <a:off x="5899288" y="5629372"/>
            <a:ext cx="256775" cy="208901"/>
            <a:chOff x="0" y="0"/>
            <a:chExt cx="287938" cy="197900"/>
          </a:xfrm>
        </p:grpSpPr>
        <p:sp>
          <p:nvSpPr>
            <p:cNvPr id="660" name="Freeform 442">
              <a:extLst>
                <a:ext uri="{FF2B5EF4-FFF2-40B4-BE49-F238E27FC236}">
                  <a16:creationId xmlns:a16="http://schemas.microsoft.com/office/drawing/2014/main" id="{F4D482E0-BF46-41C9-BF87-4D02F97959C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1" name="TextBox 443">
              <a:extLst>
                <a:ext uri="{FF2B5EF4-FFF2-40B4-BE49-F238E27FC236}">
                  <a16:creationId xmlns:a16="http://schemas.microsoft.com/office/drawing/2014/main" id="{67B9AB64-D2F4-4CC1-9062-B76492DE47E6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2" name="Group 441">
            <a:extLst>
              <a:ext uri="{FF2B5EF4-FFF2-40B4-BE49-F238E27FC236}">
                <a16:creationId xmlns:a16="http://schemas.microsoft.com/office/drawing/2014/main" id="{086623B4-72EC-4645-B639-47BA388F3949}"/>
              </a:ext>
            </a:extLst>
          </p:cNvPr>
          <p:cNvGrpSpPr/>
          <p:nvPr/>
        </p:nvGrpSpPr>
        <p:grpSpPr>
          <a:xfrm rot="20293464">
            <a:off x="5589743" y="5749854"/>
            <a:ext cx="256775" cy="208901"/>
            <a:chOff x="0" y="0"/>
            <a:chExt cx="287938" cy="197900"/>
          </a:xfrm>
        </p:grpSpPr>
        <p:sp>
          <p:nvSpPr>
            <p:cNvPr id="663" name="Freeform 442">
              <a:extLst>
                <a:ext uri="{FF2B5EF4-FFF2-40B4-BE49-F238E27FC236}">
                  <a16:creationId xmlns:a16="http://schemas.microsoft.com/office/drawing/2014/main" id="{383BDD21-9C36-43A0-89EC-AE21A3116740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4" name="TextBox 443">
              <a:extLst>
                <a:ext uri="{FF2B5EF4-FFF2-40B4-BE49-F238E27FC236}">
                  <a16:creationId xmlns:a16="http://schemas.microsoft.com/office/drawing/2014/main" id="{37249801-3E45-4765-B4D4-377A22B08C82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-4</a:t>
              </a: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5" name="Group 18">
            <a:extLst>
              <a:ext uri="{FF2B5EF4-FFF2-40B4-BE49-F238E27FC236}">
                <a16:creationId xmlns:a16="http://schemas.microsoft.com/office/drawing/2014/main" id="{94C317B1-8BE1-4A70-8A6B-2A4D8DBB69F8}"/>
              </a:ext>
            </a:extLst>
          </p:cNvPr>
          <p:cNvGrpSpPr/>
          <p:nvPr/>
        </p:nvGrpSpPr>
        <p:grpSpPr>
          <a:xfrm rot="10513130">
            <a:off x="3994664" y="6201498"/>
            <a:ext cx="1466404" cy="115658"/>
            <a:chOff x="0" y="0"/>
            <a:chExt cx="2070977" cy="733262"/>
          </a:xfrm>
        </p:grpSpPr>
        <p:sp>
          <p:nvSpPr>
            <p:cNvPr id="666" name="Freeform 19">
              <a:extLst>
                <a:ext uri="{FF2B5EF4-FFF2-40B4-BE49-F238E27FC236}">
                  <a16:creationId xmlns:a16="http://schemas.microsoft.com/office/drawing/2014/main" id="{A8C5657A-CB6C-4CB7-9AF0-C26BEE7BB026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7" name="TextBox 20">
              <a:extLst>
                <a:ext uri="{FF2B5EF4-FFF2-40B4-BE49-F238E27FC236}">
                  <a16:creationId xmlns:a16="http://schemas.microsoft.com/office/drawing/2014/main" id="{D12C04C9-2C97-4CCD-87D4-EED87130C2A1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8" name="Group 18">
            <a:extLst>
              <a:ext uri="{FF2B5EF4-FFF2-40B4-BE49-F238E27FC236}">
                <a16:creationId xmlns:a16="http://schemas.microsoft.com/office/drawing/2014/main" id="{98A04C9A-81CB-4334-A9B6-1CFAA56A883C}"/>
              </a:ext>
            </a:extLst>
          </p:cNvPr>
          <p:cNvGrpSpPr/>
          <p:nvPr/>
        </p:nvGrpSpPr>
        <p:grpSpPr>
          <a:xfrm rot="10513130">
            <a:off x="3918109" y="5180074"/>
            <a:ext cx="1064673" cy="146042"/>
            <a:chOff x="0" y="0"/>
            <a:chExt cx="2070977" cy="733262"/>
          </a:xfrm>
        </p:grpSpPr>
        <p:sp>
          <p:nvSpPr>
            <p:cNvPr id="669" name="Freeform 19">
              <a:extLst>
                <a:ext uri="{FF2B5EF4-FFF2-40B4-BE49-F238E27FC236}">
                  <a16:creationId xmlns:a16="http://schemas.microsoft.com/office/drawing/2014/main" id="{0883C07F-47A6-462D-9C17-DC539EB5214D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0" name="TextBox 20">
              <a:extLst>
                <a:ext uri="{FF2B5EF4-FFF2-40B4-BE49-F238E27FC236}">
                  <a16:creationId xmlns:a16="http://schemas.microsoft.com/office/drawing/2014/main" id="{BE0B1D22-F4DD-4747-94CD-A7D4EB68BBC4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1" name="Group 441">
            <a:extLst>
              <a:ext uri="{FF2B5EF4-FFF2-40B4-BE49-F238E27FC236}">
                <a16:creationId xmlns:a16="http://schemas.microsoft.com/office/drawing/2014/main" id="{C8714C09-B3A6-42BF-B495-24AE88A77E0B}"/>
              </a:ext>
            </a:extLst>
          </p:cNvPr>
          <p:cNvGrpSpPr/>
          <p:nvPr/>
        </p:nvGrpSpPr>
        <p:grpSpPr>
          <a:xfrm rot="21325974">
            <a:off x="4389774" y="5924845"/>
            <a:ext cx="853390" cy="208901"/>
            <a:chOff x="0" y="0"/>
            <a:chExt cx="287938" cy="197900"/>
          </a:xfrm>
        </p:grpSpPr>
        <p:sp>
          <p:nvSpPr>
            <p:cNvPr id="672" name="Freeform 442">
              <a:extLst>
                <a:ext uri="{FF2B5EF4-FFF2-40B4-BE49-F238E27FC236}">
                  <a16:creationId xmlns:a16="http://schemas.microsoft.com/office/drawing/2014/main" id="{20CD72B7-A108-4561-B7B3-9F4D5DCE8C71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3" name="TextBox 443">
              <a:extLst>
                <a:ext uri="{FF2B5EF4-FFF2-40B4-BE49-F238E27FC236}">
                  <a16:creationId xmlns:a16="http://schemas.microsoft.com/office/drawing/2014/main" id="{490C338C-036E-4D22-AD0A-4BA06DA96FFB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4" name="Group 441">
            <a:extLst>
              <a:ext uri="{FF2B5EF4-FFF2-40B4-BE49-F238E27FC236}">
                <a16:creationId xmlns:a16="http://schemas.microsoft.com/office/drawing/2014/main" id="{2A9DBA91-C989-4E58-AFBD-593DFAC94E27}"/>
              </a:ext>
            </a:extLst>
          </p:cNvPr>
          <p:cNvGrpSpPr/>
          <p:nvPr/>
        </p:nvGrpSpPr>
        <p:grpSpPr>
          <a:xfrm rot="16932848">
            <a:off x="6512233" y="3612230"/>
            <a:ext cx="256775" cy="208901"/>
            <a:chOff x="0" y="0"/>
            <a:chExt cx="287938" cy="197900"/>
          </a:xfrm>
        </p:grpSpPr>
        <p:sp>
          <p:nvSpPr>
            <p:cNvPr id="675" name="Freeform 442">
              <a:extLst>
                <a:ext uri="{FF2B5EF4-FFF2-40B4-BE49-F238E27FC236}">
                  <a16:creationId xmlns:a16="http://schemas.microsoft.com/office/drawing/2014/main" id="{54A13F5B-4169-4149-97BB-44D6CBDC4EBA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" name="TextBox 443">
              <a:extLst>
                <a:ext uri="{FF2B5EF4-FFF2-40B4-BE49-F238E27FC236}">
                  <a16:creationId xmlns:a16="http://schemas.microsoft.com/office/drawing/2014/main" id="{951E7C63-D973-4834-AF7D-630F1F206057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7" name="Group 441">
            <a:extLst>
              <a:ext uri="{FF2B5EF4-FFF2-40B4-BE49-F238E27FC236}">
                <a16:creationId xmlns:a16="http://schemas.microsoft.com/office/drawing/2014/main" id="{3FE3174E-0B1E-4145-A582-940D0552BDF6}"/>
              </a:ext>
            </a:extLst>
          </p:cNvPr>
          <p:cNvGrpSpPr/>
          <p:nvPr/>
        </p:nvGrpSpPr>
        <p:grpSpPr>
          <a:xfrm rot="16932848">
            <a:off x="6426962" y="3891288"/>
            <a:ext cx="256775" cy="249119"/>
            <a:chOff x="0" y="-38100"/>
            <a:chExt cx="287938" cy="236000"/>
          </a:xfrm>
        </p:grpSpPr>
        <p:sp>
          <p:nvSpPr>
            <p:cNvPr id="678" name="Freeform 442">
              <a:extLst>
                <a:ext uri="{FF2B5EF4-FFF2-40B4-BE49-F238E27FC236}">
                  <a16:creationId xmlns:a16="http://schemas.microsoft.com/office/drawing/2014/main" id="{885B3EA1-71D4-4A37-AA40-07B06032567A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9" name="TextBox 443">
              <a:extLst>
                <a:ext uri="{FF2B5EF4-FFF2-40B4-BE49-F238E27FC236}">
                  <a16:creationId xmlns:a16="http://schemas.microsoft.com/office/drawing/2014/main" id="{96190AA4-B1E3-4D98-BAD6-720D14A08412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0" name="Group 441">
            <a:extLst>
              <a:ext uri="{FF2B5EF4-FFF2-40B4-BE49-F238E27FC236}">
                <a16:creationId xmlns:a16="http://schemas.microsoft.com/office/drawing/2014/main" id="{58E50BE7-978F-4B39-BCF0-879BA2B65ACA}"/>
              </a:ext>
            </a:extLst>
          </p:cNvPr>
          <p:cNvGrpSpPr/>
          <p:nvPr/>
        </p:nvGrpSpPr>
        <p:grpSpPr>
          <a:xfrm rot="16932848">
            <a:off x="6378246" y="4205129"/>
            <a:ext cx="256775" cy="208901"/>
            <a:chOff x="0" y="0"/>
            <a:chExt cx="287938" cy="197900"/>
          </a:xfrm>
        </p:grpSpPr>
        <p:sp>
          <p:nvSpPr>
            <p:cNvPr id="681" name="Freeform 442">
              <a:extLst>
                <a:ext uri="{FF2B5EF4-FFF2-40B4-BE49-F238E27FC236}">
                  <a16:creationId xmlns:a16="http://schemas.microsoft.com/office/drawing/2014/main" id="{E8A2A619-6A41-4F0F-A4EB-3BBCEDD2DE8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2" name="TextBox 443">
              <a:extLst>
                <a:ext uri="{FF2B5EF4-FFF2-40B4-BE49-F238E27FC236}">
                  <a16:creationId xmlns:a16="http://schemas.microsoft.com/office/drawing/2014/main" id="{CFA27FE6-0A2B-40AC-9A68-87A58107F8AD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3" name="Group 441">
            <a:extLst>
              <a:ext uri="{FF2B5EF4-FFF2-40B4-BE49-F238E27FC236}">
                <a16:creationId xmlns:a16="http://schemas.microsoft.com/office/drawing/2014/main" id="{47142FB8-B0EA-4795-90EB-65FCB10CB858}"/>
              </a:ext>
            </a:extLst>
          </p:cNvPr>
          <p:cNvGrpSpPr/>
          <p:nvPr/>
        </p:nvGrpSpPr>
        <p:grpSpPr>
          <a:xfrm rot="20293464">
            <a:off x="6004137" y="4876130"/>
            <a:ext cx="256775" cy="208901"/>
            <a:chOff x="0" y="0"/>
            <a:chExt cx="287938" cy="197900"/>
          </a:xfrm>
        </p:grpSpPr>
        <p:sp>
          <p:nvSpPr>
            <p:cNvPr id="684" name="Freeform 442">
              <a:extLst>
                <a:ext uri="{FF2B5EF4-FFF2-40B4-BE49-F238E27FC236}">
                  <a16:creationId xmlns:a16="http://schemas.microsoft.com/office/drawing/2014/main" id="{4B36AB48-D330-4D59-AB17-1990362A05F6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5" name="TextBox 443">
              <a:extLst>
                <a:ext uri="{FF2B5EF4-FFF2-40B4-BE49-F238E27FC236}">
                  <a16:creationId xmlns:a16="http://schemas.microsoft.com/office/drawing/2014/main" id="{D5C9F0A0-50C2-49BB-B86B-2E2C0A97727D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6" name="Group 441">
            <a:extLst>
              <a:ext uri="{FF2B5EF4-FFF2-40B4-BE49-F238E27FC236}">
                <a16:creationId xmlns:a16="http://schemas.microsoft.com/office/drawing/2014/main" id="{BCAA19EF-A0F7-4293-B69F-22C30F18C04F}"/>
              </a:ext>
            </a:extLst>
          </p:cNvPr>
          <p:cNvGrpSpPr/>
          <p:nvPr/>
        </p:nvGrpSpPr>
        <p:grpSpPr>
          <a:xfrm rot="20293464">
            <a:off x="5704305" y="5002080"/>
            <a:ext cx="256775" cy="208901"/>
            <a:chOff x="0" y="0"/>
            <a:chExt cx="287938" cy="197900"/>
          </a:xfrm>
        </p:grpSpPr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3716C812-1C10-441F-8ED7-C552FF8DCEFF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8" name="TextBox 443">
              <a:extLst>
                <a:ext uri="{FF2B5EF4-FFF2-40B4-BE49-F238E27FC236}">
                  <a16:creationId xmlns:a16="http://schemas.microsoft.com/office/drawing/2014/main" id="{30B4F62E-9BB9-4E79-8C19-E4D63A07B8E7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30-31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9" name="Group 441">
            <a:extLst>
              <a:ext uri="{FF2B5EF4-FFF2-40B4-BE49-F238E27FC236}">
                <a16:creationId xmlns:a16="http://schemas.microsoft.com/office/drawing/2014/main" id="{8341E29D-68A7-48FD-87E7-38C1ABEE469A}"/>
              </a:ext>
            </a:extLst>
          </p:cNvPr>
          <p:cNvGrpSpPr/>
          <p:nvPr/>
        </p:nvGrpSpPr>
        <p:grpSpPr>
          <a:xfrm rot="20293464">
            <a:off x="5413512" y="5119642"/>
            <a:ext cx="256775" cy="208901"/>
            <a:chOff x="0" y="0"/>
            <a:chExt cx="287938" cy="197900"/>
          </a:xfrm>
        </p:grpSpPr>
        <p:sp>
          <p:nvSpPr>
            <p:cNvPr id="690" name="Freeform 442">
              <a:extLst>
                <a:ext uri="{FF2B5EF4-FFF2-40B4-BE49-F238E27FC236}">
                  <a16:creationId xmlns:a16="http://schemas.microsoft.com/office/drawing/2014/main" id="{79DF1B00-EAE2-45AF-BC94-DD4A0FEBBE2F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1" name="TextBox 443">
              <a:extLst>
                <a:ext uri="{FF2B5EF4-FFF2-40B4-BE49-F238E27FC236}">
                  <a16:creationId xmlns:a16="http://schemas.microsoft.com/office/drawing/2014/main" id="{64D620C2-2A58-47DF-9029-005E9B2C169C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" name="Group 441">
            <a:extLst>
              <a:ext uri="{FF2B5EF4-FFF2-40B4-BE49-F238E27FC236}">
                <a16:creationId xmlns:a16="http://schemas.microsoft.com/office/drawing/2014/main" id="{C08A6B9B-6B80-44E9-B103-CEC567E7BFC8}"/>
              </a:ext>
            </a:extLst>
          </p:cNvPr>
          <p:cNvGrpSpPr/>
          <p:nvPr/>
        </p:nvGrpSpPr>
        <p:grpSpPr>
          <a:xfrm rot="20293464">
            <a:off x="5120873" y="5238502"/>
            <a:ext cx="256775" cy="208901"/>
            <a:chOff x="0" y="0"/>
            <a:chExt cx="287938" cy="197900"/>
          </a:xfrm>
        </p:grpSpPr>
        <p:sp>
          <p:nvSpPr>
            <p:cNvPr id="693" name="Freeform 442">
              <a:extLst>
                <a:ext uri="{FF2B5EF4-FFF2-40B4-BE49-F238E27FC236}">
                  <a16:creationId xmlns:a16="http://schemas.microsoft.com/office/drawing/2014/main" id="{19F800DD-C017-4FD8-BD61-84F7F74199D9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4" name="TextBox 443">
              <a:extLst>
                <a:ext uri="{FF2B5EF4-FFF2-40B4-BE49-F238E27FC236}">
                  <a16:creationId xmlns:a16="http://schemas.microsoft.com/office/drawing/2014/main" id="{47B7053C-B43D-4F45-9527-136D01C4BE96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-3</a:t>
              </a: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" name="Group 441">
            <a:extLst>
              <a:ext uri="{FF2B5EF4-FFF2-40B4-BE49-F238E27FC236}">
                <a16:creationId xmlns:a16="http://schemas.microsoft.com/office/drawing/2014/main" id="{F2C0496B-A740-4B10-A3DE-9524E549C09D}"/>
              </a:ext>
            </a:extLst>
          </p:cNvPr>
          <p:cNvGrpSpPr/>
          <p:nvPr/>
        </p:nvGrpSpPr>
        <p:grpSpPr>
          <a:xfrm rot="21325974">
            <a:off x="4017486" y="5383458"/>
            <a:ext cx="818284" cy="208901"/>
            <a:chOff x="0" y="0"/>
            <a:chExt cx="287938" cy="197900"/>
          </a:xfrm>
        </p:grpSpPr>
        <p:sp>
          <p:nvSpPr>
            <p:cNvPr id="699" name="Freeform 442">
              <a:extLst>
                <a:ext uri="{FF2B5EF4-FFF2-40B4-BE49-F238E27FC236}">
                  <a16:creationId xmlns:a16="http://schemas.microsoft.com/office/drawing/2014/main" id="{A86CFBC4-F7E7-48EA-B244-5530108F2DE6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0" name="TextBox 443">
              <a:extLst>
                <a:ext uri="{FF2B5EF4-FFF2-40B4-BE49-F238E27FC236}">
                  <a16:creationId xmlns:a16="http://schemas.microsoft.com/office/drawing/2014/main" id="{B41CF606-654C-434A-B76B-57FB447D9751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" name="Group 58">
            <a:extLst>
              <a:ext uri="{FF2B5EF4-FFF2-40B4-BE49-F238E27FC236}">
                <a16:creationId xmlns:a16="http://schemas.microsoft.com/office/drawing/2014/main" id="{320C6F13-FEAC-4C65-93CE-7F8738AB4443}"/>
              </a:ext>
            </a:extLst>
          </p:cNvPr>
          <p:cNvGrpSpPr/>
          <p:nvPr/>
        </p:nvGrpSpPr>
        <p:grpSpPr>
          <a:xfrm rot="5033510">
            <a:off x="3479097" y="6226757"/>
            <a:ext cx="514712" cy="439858"/>
            <a:chOff x="0" y="45868"/>
            <a:chExt cx="1397000" cy="1189903"/>
          </a:xfrm>
        </p:grpSpPr>
        <p:sp>
          <p:nvSpPr>
            <p:cNvPr id="702" name="AutoShape 59">
              <a:extLst>
                <a:ext uri="{FF2B5EF4-FFF2-40B4-BE49-F238E27FC236}">
                  <a16:creationId xmlns:a16="http://schemas.microsoft.com/office/drawing/2014/main" id="{3B23094D-E232-47AD-810D-1CDF497F3026}"/>
                </a:ext>
              </a:extLst>
            </p:cNvPr>
            <p:cNvSpPr/>
            <p:nvPr/>
          </p:nvSpPr>
          <p:spPr>
            <a:xfrm>
              <a:off x="0" y="64215"/>
              <a:ext cx="1397000" cy="0"/>
            </a:xfrm>
            <a:prstGeom prst="line">
              <a:avLst/>
            </a:prstGeom>
            <a:ln w="12843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3" name="AutoShape 61">
              <a:extLst>
                <a:ext uri="{FF2B5EF4-FFF2-40B4-BE49-F238E27FC236}">
                  <a16:creationId xmlns:a16="http://schemas.microsoft.com/office/drawing/2014/main" id="{D27634B8-3217-4768-8284-7E2BC2D2DEEE}"/>
                </a:ext>
              </a:extLst>
            </p:cNvPr>
            <p:cNvSpPr/>
            <p:nvPr/>
          </p:nvSpPr>
          <p:spPr>
            <a:xfrm>
              <a:off x="0" y="1208250"/>
              <a:ext cx="1397000" cy="0"/>
            </a:xfrm>
            <a:prstGeom prst="line">
              <a:avLst/>
            </a:prstGeom>
            <a:ln w="12843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2" name="AutoShape 62">
              <a:extLst>
                <a:ext uri="{FF2B5EF4-FFF2-40B4-BE49-F238E27FC236}">
                  <a16:creationId xmlns:a16="http://schemas.microsoft.com/office/drawing/2014/main" id="{06861332-58B2-4A62-B033-D36F0CFE98B5}"/>
                </a:ext>
              </a:extLst>
            </p:cNvPr>
            <p:cNvSpPr/>
            <p:nvPr/>
          </p:nvSpPr>
          <p:spPr>
            <a:xfrm flipH="1" flipV="1">
              <a:off x="117925" y="64215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3" name="AutoShape 64">
              <a:extLst>
                <a:ext uri="{FF2B5EF4-FFF2-40B4-BE49-F238E27FC236}">
                  <a16:creationId xmlns:a16="http://schemas.microsoft.com/office/drawing/2014/main" id="{E51D6341-5A41-4ADC-9AB8-8B8E8F1B089C}"/>
                </a:ext>
              </a:extLst>
            </p:cNvPr>
            <p:cNvSpPr/>
            <p:nvPr/>
          </p:nvSpPr>
          <p:spPr>
            <a:xfrm flipH="1" flipV="1">
              <a:off x="264702" y="73389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4" name="AutoShape 65">
              <a:extLst>
                <a:ext uri="{FF2B5EF4-FFF2-40B4-BE49-F238E27FC236}">
                  <a16:creationId xmlns:a16="http://schemas.microsoft.com/office/drawing/2014/main" id="{23A60293-15F5-451D-812B-17C703F6FB39}"/>
                </a:ext>
              </a:extLst>
            </p:cNvPr>
            <p:cNvSpPr/>
            <p:nvPr/>
          </p:nvSpPr>
          <p:spPr>
            <a:xfrm flipH="1" flipV="1">
              <a:off x="328917" y="91736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5" name="AutoShape 67">
              <a:extLst>
                <a:ext uri="{FF2B5EF4-FFF2-40B4-BE49-F238E27FC236}">
                  <a16:creationId xmlns:a16="http://schemas.microsoft.com/office/drawing/2014/main" id="{150E014C-A6A9-4845-A2C8-5D66E0296588}"/>
                </a:ext>
              </a:extLst>
            </p:cNvPr>
            <p:cNvSpPr/>
            <p:nvPr/>
          </p:nvSpPr>
          <p:spPr>
            <a:xfrm flipH="1" flipV="1">
              <a:off x="475695" y="64215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6" name="AutoShape 68">
              <a:extLst>
                <a:ext uri="{FF2B5EF4-FFF2-40B4-BE49-F238E27FC236}">
                  <a16:creationId xmlns:a16="http://schemas.microsoft.com/office/drawing/2014/main" id="{9645EBA2-E933-4B18-A83E-B943FC46A501}"/>
                </a:ext>
              </a:extLst>
            </p:cNvPr>
            <p:cNvSpPr/>
            <p:nvPr/>
          </p:nvSpPr>
          <p:spPr>
            <a:xfrm flipH="1" flipV="1">
              <a:off x="702421" y="64215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" name="AutoShape 70">
              <a:extLst>
                <a:ext uri="{FF2B5EF4-FFF2-40B4-BE49-F238E27FC236}">
                  <a16:creationId xmlns:a16="http://schemas.microsoft.com/office/drawing/2014/main" id="{020386C8-3986-499F-AF39-A780CC895D55}"/>
                </a:ext>
              </a:extLst>
            </p:cNvPr>
            <p:cNvSpPr/>
            <p:nvPr/>
          </p:nvSpPr>
          <p:spPr>
            <a:xfrm flipH="1" flipV="1">
              <a:off x="849198" y="73389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8" name="AutoShape 72">
              <a:extLst>
                <a:ext uri="{FF2B5EF4-FFF2-40B4-BE49-F238E27FC236}">
                  <a16:creationId xmlns:a16="http://schemas.microsoft.com/office/drawing/2014/main" id="{CEA1CF1A-F22D-473E-AF16-87C93FF7CE7F}"/>
                </a:ext>
              </a:extLst>
            </p:cNvPr>
            <p:cNvSpPr/>
            <p:nvPr/>
          </p:nvSpPr>
          <p:spPr>
            <a:xfrm flipH="1" flipV="1">
              <a:off x="995976" y="45868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0" name="Group 58">
            <a:extLst>
              <a:ext uri="{FF2B5EF4-FFF2-40B4-BE49-F238E27FC236}">
                <a16:creationId xmlns:a16="http://schemas.microsoft.com/office/drawing/2014/main" id="{3AC50834-29AF-4375-8905-563F1026E613}"/>
              </a:ext>
            </a:extLst>
          </p:cNvPr>
          <p:cNvGrpSpPr/>
          <p:nvPr/>
        </p:nvGrpSpPr>
        <p:grpSpPr>
          <a:xfrm rot="15920748">
            <a:off x="3384022" y="4924767"/>
            <a:ext cx="514712" cy="439858"/>
            <a:chOff x="0" y="45868"/>
            <a:chExt cx="1397000" cy="1189903"/>
          </a:xfrm>
        </p:grpSpPr>
        <p:sp>
          <p:nvSpPr>
            <p:cNvPr id="741" name="AutoShape 59">
              <a:extLst>
                <a:ext uri="{FF2B5EF4-FFF2-40B4-BE49-F238E27FC236}">
                  <a16:creationId xmlns:a16="http://schemas.microsoft.com/office/drawing/2014/main" id="{3A93386D-8953-42CD-B207-AB8D2AE7431F}"/>
                </a:ext>
              </a:extLst>
            </p:cNvPr>
            <p:cNvSpPr/>
            <p:nvPr/>
          </p:nvSpPr>
          <p:spPr>
            <a:xfrm>
              <a:off x="0" y="64215"/>
              <a:ext cx="1397000" cy="0"/>
            </a:xfrm>
            <a:prstGeom prst="line">
              <a:avLst/>
            </a:prstGeom>
            <a:ln w="12843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2" name="AutoShape 61">
              <a:extLst>
                <a:ext uri="{FF2B5EF4-FFF2-40B4-BE49-F238E27FC236}">
                  <a16:creationId xmlns:a16="http://schemas.microsoft.com/office/drawing/2014/main" id="{61409E79-E139-47A4-BC1F-7EA2815AC6DD}"/>
                </a:ext>
              </a:extLst>
            </p:cNvPr>
            <p:cNvSpPr/>
            <p:nvPr/>
          </p:nvSpPr>
          <p:spPr>
            <a:xfrm>
              <a:off x="0" y="1208250"/>
              <a:ext cx="1397000" cy="0"/>
            </a:xfrm>
            <a:prstGeom prst="line">
              <a:avLst/>
            </a:prstGeom>
            <a:ln w="12843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3" name="AutoShape 62">
              <a:extLst>
                <a:ext uri="{FF2B5EF4-FFF2-40B4-BE49-F238E27FC236}">
                  <a16:creationId xmlns:a16="http://schemas.microsoft.com/office/drawing/2014/main" id="{69217B64-60D8-486E-B15A-8372781A5BD9}"/>
                </a:ext>
              </a:extLst>
            </p:cNvPr>
            <p:cNvSpPr/>
            <p:nvPr/>
          </p:nvSpPr>
          <p:spPr>
            <a:xfrm flipH="1" flipV="1">
              <a:off x="117925" y="64215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4" name="AutoShape 64">
              <a:extLst>
                <a:ext uri="{FF2B5EF4-FFF2-40B4-BE49-F238E27FC236}">
                  <a16:creationId xmlns:a16="http://schemas.microsoft.com/office/drawing/2014/main" id="{F4FB22F5-F8F5-46B9-BF30-78A3167C1B9E}"/>
                </a:ext>
              </a:extLst>
            </p:cNvPr>
            <p:cNvSpPr/>
            <p:nvPr/>
          </p:nvSpPr>
          <p:spPr>
            <a:xfrm flipH="1" flipV="1">
              <a:off x="264702" y="73389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1" name="AutoShape 65">
              <a:extLst>
                <a:ext uri="{FF2B5EF4-FFF2-40B4-BE49-F238E27FC236}">
                  <a16:creationId xmlns:a16="http://schemas.microsoft.com/office/drawing/2014/main" id="{CD74A6FD-66E0-436D-960B-5A3414D4E72A}"/>
                </a:ext>
              </a:extLst>
            </p:cNvPr>
            <p:cNvSpPr/>
            <p:nvPr/>
          </p:nvSpPr>
          <p:spPr>
            <a:xfrm flipH="1" flipV="1">
              <a:off x="328917" y="91736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2" name="AutoShape 67">
              <a:extLst>
                <a:ext uri="{FF2B5EF4-FFF2-40B4-BE49-F238E27FC236}">
                  <a16:creationId xmlns:a16="http://schemas.microsoft.com/office/drawing/2014/main" id="{D78F5ADD-7163-4B1D-A9D4-4C5DA0013799}"/>
                </a:ext>
              </a:extLst>
            </p:cNvPr>
            <p:cNvSpPr/>
            <p:nvPr/>
          </p:nvSpPr>
          <p:spPr>
            <a:xfrm flipH="1" flipV="1">
              <a:off x="475695" y="64215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3" name="AutoShape 68">
              <a:extLst>
                <a:ext uri="{FF2B5EF4-FFF2-40B4-BE49-F238E27FC236}">
                  <a16:creationId xmlns:a16="http://schemas.microsoft.com/office/drawing/2014/main" id="{A4CE00DA-1866-4086-B2AB-EA88A50DF340}"/>
                </a:ext>
              </a:extLst>
            </p:cNvPr>
            <p:cNvSpPr/>
            <p:nvPr/>
          </p:nvSpPr>
          <p:spPr>
            <a:xfrm flipH="1" flipV="1">
              <a:off x="702421" y="64215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4" name="AutoShape 70">
              <a:extLst>
                <a:ext uri="{FF2B5EF4-FFF2-40B4-BE49-F238E27FC236}">
                  <a16:creationId xmlns:a16="http://schemas.microsoft.com/office/drawing/2014/main" id="{63885A72-8F86-4E3A-B9D9-0BFD3AFEF16E}"/>
                </a:ext>
              </a:extLst>
            </p:cNvPr>
            <p:cNvSpPr/>
            <p:nvPr/>
          </p:nvSpPr>
          <p:spPr>
            <a:xfrm flipH="1" flipV="1">
              <a:off x="849198" y="73389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5" name="AutoShape 72">
              <a:extLst>
                <a:ext uri="{FF2B5EF4-FFF2-40B4-BE49-F238E27FC236}">
                  <a16:creationId xmlns:a16="http://schemas.microsoft.com/office/drawing/2014/main" id="{124C3E80-59D3-4B3D-BEF4-5AF8420D2C11}"/>
                </a:ext>
              </a:extLst>
            </p:cNvPr>
            <p:cNvSpPr/>
            <p:nvPr/>
          </p:nvSpPr>
          <p:spPr>
            <a:xfrm flipH="1" flipV="1">
              <a:off x="995976" y="45868"/>
              <a:ext cx="0" cy="1144035"/>
            </a:xfrm>
            <a:prstGeom prst="line">
              <a:avLst/>
            </a:prstGeom>
            <a:ln w="36694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6" name="Group 18">
            <a:extLst>
              <a:ext uri="{FF2B5EF4-FFF2-40B4-BE49-F238E27FC236}">
                <a16:creationId xmlns:a16="http://schemas.microsoft.com/office/drawing/2014/main" id="{A80CDB3B-9A6C-4D20-AB62-AEC7745635A7}"/>
              </a:ext>
            </a:extLst>
          </p:cNvPr>
          <p:cNvGrpSpPr/>
          <p:nvPr/>
        </p:nvGrpSpPr>
        <p:grpSpPr>
          <a:xfrm rot="5002025">
            <a:off x="2729592" y="5811017"/>
            <a:ext cx="1229787" cy="141486"/>
            <a:chOff x="0" y="0"/>
            <a:chExt cx="2070977" cy="733262"/>
          </a:xfrm>
        </p:grpSpPr>
        <p:sp>
          <p:nvSpPr>
            <p:cNvPr id="757" name="Freeform 19">
              <a:extLst>
                <a:ext uri="{FF2B5EF4-FFF2-40B4-BE49-F238E27FC236}">
                  <a16:creationId xmlns:a16="http://schemas.microsoft.com/office/drawing/2014/main" id="{BE1667A9-29A7-43C3-A883-6535A5D639E4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8" name="TextBox 20">
              <a:extLst>
                <a:ext uri="{FF2B5EF4-FFF2-40B4-BE49-F238E27FC236}">
                  <a16:creationId xmlns:a16="http://schemas.microsoft.com/office/drawing/2014/main" id="{7D0C33CF-EAD3-4882-8BF0-B39A1DB86E4A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9" name="Group 441">
            <a:extLst>
              <a:ext uri="{FF2B5EF4-FFF2-40B4-BE49-F238E27FC236}">
                <a16:creationId xmlns:a16="http://schemas.microsoft.com/office/drawing/2014/main" id="{841405F5-2102-452B-9CD7-C85AA073EC6F}"/>
              </a:ext>
            </a:extLst>
          </p:cNvPr>
          <p:cNvGrpSpPr/>
          <p:nvPr/>
        </p:nvGrpSpPr>
        <p:grpSpPr>
          <a:xfrm rot="5031960">
            <a:off x="3215603" y="5720431"/>
            <a:ext cx="612594" cy="208901"/>
            <a:chOff x="0" y="0"/>
            <a:chExt cx="287938" cy="197900"/>
          </a:xfrm>
        </p:grpSpPr>
        <p:sp>
          <p:nvSpPr>
            <p:cNvPr id="760" name="Freeform 442">
              <a:extLst>
                <a:ext uri="{FF2B5EF4-FFF2-40B4-BE49-F238E27FC236}">
                  <a16:creationId xmlns:a16="http://schemas.microsoft.com/office/drawing/2014/main" id="{8492C9EE-52E6-4A33-A839-8888ACB0611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1" name="TextBox 443">
              <a:extLst>
                <a:ext uri="{FF2B5EF4-FFF2-40B4-BE49-F238E27FC236}">
                  <a16:creationId xmlns:a16="http://schemas.microsoft.com/office/drawing/2014/main" id="{DB0607BD-F05C-4E92-8DAD-A9DFD31D9D07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2" name="Group 441">
            <a:extLst>
              <a:ext uri="{FF2B5EF4-FFF2-40B4-BE49-F238E27FC236}">
                <a16:creationId xmlns:a16="http://schemas.microsoft.com/office/drawing/2014/main" id="{0F89958F-B343-4A26-9993-23D604E6F252}"/>
              </a:ext>
            </a:extLst>
          </p:cNvPr>
          <p:cNvGrpSpPr/>
          <p:nvPr/>
        </p:nvGrpSpPr>
        <p:grpSpPr>
          <a:xfrm rot="21325974">
            <a:off x="3492616" y="6356185"/>
            <a:ext cx="478731" cy="173491"/>
            <a:chOff x="0" y="0"/>
            <a:chExt cx="287938" cy="197900"/>
          </a:xfrm>
        </p:grpSpPr>
        <p:sp>
          <p:nvSpPr>
            <p:cNvPr id="763" name="Freeform 442">
              <a:extLst>
                <a:ext uri="{FF2B5EF4-FFF2-40B4-BE49-F238E27FC236}">
                  <a16:creationId xmlns:a16="http://schemas.microsoft.com/office/drawing/2014/main" id="{468113DA-83D8-453C-B8F2-12C7BA9C8F31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4" name="TextBox 443">
              <a:extLst>
                <a:ext uri="{FF2B5EF4-FFF2-40B4-BE49-F238E27FC236}">
                  <a16:creationId xmlns:a16="http://schemas.microsoft.com/office/drawing/2014/main" id="{41D8DFDF-D6F0-478C-BDC3-C29605FDA57F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41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5" name="Group 441">
            <a:extLst>
              <a:ext uri="{FF2B5EF4-FFF2-40B4-BE49-F238E27FC236}">
                <a16:creationId xmlns:a16="http://schemas.microsoft.com/office/drawing/2014/main" id="{88EA3DFC-AA28-443F-8787-E51EA4C36F09}"/>
              </a:ext>
            </a:extLst>
          </p:cNvPr>
          <p:cNvGrpSpPr/>
          <p:nvPr/>
        </p:nvGrpSpPr>
        <p:grpSpPr>
          <a:xfrm rot="21325974">
            <a:off x="3418140" y="5123464"/>
            <a:ext cx="478731" cy="144898"/>
            <a:chOff x="0" y="0"/>
            <a:chExt cx="287938" cy="197900"/>
          </a:xfrm>
        </p:grpSpPr>
        <p:sp>
          <p:nvSpPr>
            <p:cNvPr id="766" name="Freeform 442">
              <a:extLst>
                <a:ext uri="{FF2B5EF4-FFF2-40B4-BE49-F238E27FC236}">
                  <a16:creationId xmlns:a16="http://schemas.microsoft.com/office/drawing/2014/main" id="{2061852D-5E9D-4BF8-8736-1D3B22E68186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7" name="TextBox 443">
              <a:extLst>
                <a:ext uri="{FF2B5EF4-FFF2-40B4-BE49-F238E27FC236}">
                  <a16:creationId xmlns:a16="http://schemas.microsoft.com/office/drawing/2014/main" id="{27A5A764-FECA-4489-AAD3-2D9B879E9B6A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39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0" name="Group 18">
            <a:extLst>
              <a:ext uri="{FF2B5EF4-FFF2-40B4-BE49-F238E27FC236}">
                <a16:creationId xmlns:a16="http://schemas.microsoft.com/office/drawing/2014/main" id="{F5334960-9433-4E9C-95A7-84D59EF75EFE}"/>
              </a:ext>
            </a:extLst>
          </p:cNvPr>
          <p:cNvGrpSpPr/>
          <p:nvPr/>
        </p:nvGrpSpPr>
        <p:grpSpPr>
          <a:xfrm rot="10800000">
            <a:off x="9748319" y="2746175"/>
            <a:ext cx="217999" cy="1171151"/>
            <a:chOff x="0" y="0"/>
            <a:chExt cx="2070977" cy="733262"/>
          </a:xfrm>
        </p:grpSpPr>
        <p:sp>
          <p:nvSpPr>
            <p:cNvPr id="311" name="Freeform 19">
              <a:extLst>
                <a:ext uri="{FF2B5EF4-FFF2-40B4-BE49-F238E27FC236}">
                  <a16:creationId xmlns:a16="http://schemas.microsoft.com/office/drawing/2014/main" id="{CDD1925C-5C3A-49E2-AC90-4D8C5EBDAB97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TextBox 20">
              <a:extLst>
                <a:ext uri="{FF2B5EF4-FFF2-40B4-BE49-F238E27FC236}">
                  <a16:creationId xmlns:a16="http://schemas.microsoft.com/office/drawing/2014/main" id="{0EB39A03-9C98-4854-88CF-C2DBCC1BB7D0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13" name="Рисунок 312">
            <a:extLst>
              <a:ext uri="{FF2B5EF4-FFF2-40B4-BE49-F238E27FC236}">
                <a16:creationId xmlns:a16="http://schemas.microsoft.com/office/drawing/2014/main" id="{DDCADD3E-6C5B-4D98-9E4F-79104061A6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57"/>
          <a:stretch/>
        </p:blipFill>
        <p:spPr>
          <a:xfrm rot="16200000">
            <a:off x="9890516" y="3414734"/>
            <a:ext cx="747249" cy="475971"/>
          </a:xfrm>
          <a:prstGeom prst="rect">
            <a:avLst/>
          </a:prstGeom>
        </p:spPr>
      </p:pic>
      <p:sp>
        <p:nvSpPr>
          <p:cNvPr id="2" name="Стрелка: вниз 1">
            <a:extLst>
              <a:ext uri="{FF2B5EF4-FFF2-40B4-BE49-F238E27FC236}">
                <a16:creationId xmlns:a16="http://schemas.microsoft.com/office/drawing/2014/main" id="{E5BD0A74-E3F4-43F2-A432-5DE811E8B499}"/>
              </a:ext>
            </a:extLst>
          </p:cNvPr>
          <p:cNvSpPr/>
          <p:nvPr/>
        </p:nvSpPr>
        <p:spPr>
          <a:xfrm>
            <a:off x="9197783" y="3279095"/>
            <a:ext cx="475971" cy="1592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1000" dirty="0"/>
              <a:t>А.Темур бекатига ўтиш</a:t>
            </a:r>
            <a:endParaRPr lang="ru-RU" sz="1000" dirty="0"/>
          </a:p>
        </p:txBody>
      </p:sp>
      <p:grpSp>
        <p:nvGrpSpPr>
          <p:cNvPr id="207" name="Group 181">
            <a:extLst>
              <a:ext uri="{FF2B5EF4-FFF2-40B4-BE49-F238E27FC236}">
                <a16:creationId xmlns:a16="http://schemas.microsoft.com/office/drawing/2014/main" id="{042C598B-9FE7-4D18-A39C-AE5E1845CA50}"/>
              </a:ext>
            </a:extLst>
          </p:cNvPr>
          <p:cNvGrpSpPr/>
          <p:nvPr/>
        </p:nvGrpSpPr>
        <p:grpSpPr>
          <a:xfrm>
            <a:off x="4451619" y="1084753"/>
            <a:ext cx="650555" cy="1948519"/>
            <a:chOff x="0" y="0"/>
            <a:chExt cx="476372" cy="1619346"/>
          </a:xfrm>
          <a:solidFill>
            <a:schemeClr val="bg1">
              <a:lumMod val="85000"/>
            </a:schemeClr>
          </a:solidFill>
        </p:grpSpPr>
        <p:sp>
          <p:nvSpPr>
            <p:cNvPr id="208" name="Freeform 182">
              <a:extLst>
                <a:ext uri="{FF2B5EF4-FFF2-40B4-BE49-F238E27FC236}">
                  <a16:creationId xmlns:a16="http://schemas.microsoft.com/office/drawing/2014/main" id="{F5672535-5DDF-457C-9626-357EAAECF543}"/>
                </a:ext>
              </a:extLst>
            </p:cNvPr>
            <p:cNvSpPr/>
            <p:nvPr/>
          </p:nvSpPr>
          <p:spPr>
            <a:xfrm>
              <a:off x="0" y="0"/>
              <a:ext cx="476372" cy="1619346"/>
            </a:xfrm>
            <a:custGeom>
              <a:avLst/>
              <a:gdLst/>
              <a:ahLst/>
              <a:cxnLst/>
              <a:rect l="l" t="t" r="r" b="b"/>
              <a:pathLst>
                <a:path w="476372" h="1619346">
                  <a:moveTo>
                    <a:pt x="0" y="0"/>
                  </a:moveTo>
                  <a:lnTo>
                    <a:pt x="476372" y="0"/>
                  </a:lnTo>
                  <a:lnTo>
                    <a:pt x="476372" y="1619346"/>
                  </a:lnTo>
                  <a:lnTo>
                    <a:pt x="0" y="1619346"/>
                  </a:lnTo>
                  <a:close/>
                </a:path>
              </a:pathLst>
            </a:custGeom>
            <a:grpFill/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TextBox 183">
              <a:extLst>
                <a:ext uri="{FF2B5EF4-FFF2-40B4-BE49-F238E27FC236}">
                  <a16:creationId xmlns:a16="http://schemas.microsoft.com/office/drawing/2014/main" id="{07FBDCD6-682F-479C-AABC-36AD9E4FCEEA}"/>
                </a:ext>
              </a:extLst>
            </p:cNvPr>
            <p:cNvSpPr txBox="1"/>
            <p:nvPr/>
          </p:nvSpPr>
          <p:spPr>
            <a:xfrm>
              <a:off x="0" y="-38100"/>
              <a:ext cx="476372" cy="1657446"/>
            </a:xfrm>
            <a:prstGeom prst="rect">
              <a:avLst/>
            </a:prstGeom>
            <a:grpFill/>
          </p:spPr>
          <p:txBody>
            <a:bodyPr vert="vert270"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Бу томондан чиқиш ёпиқ</a:t>
              </a:r>
              <a:endParaRPr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1" name="Group 441">
            <a:extLst>
              <a:ext uri="{FF2B5EF4-FFF2-40B4-BE49-F238E27FC236}">
                <a16:creationId xmlns:a16="http://schemas.microsoft.com/office/drawing/2014/main" id="{B35CCACC-E65B-468A-8ECC-FD68D396100A}"/>
              </a:ext>
            </a:extLst>
          </p:cNvPr>
          <p:cNvGrpSpPr/>
          <p:nvPr/>
        </p:nvGrpSpPr>
        <p:grpSpPr>
          <a:xfrm rot="16932848">
            <a:off x="6302206" y="4508724"/>
            <a:ext cx="256775" cy="208901"/>
            <a:chOff x="0" y="0"/>
            <a:chExt cx="287938" cy="197900"/>
          </a:xfrm>
        </p:grpSpPr>
        <p:sp>
          <p:nvSpPr>
            <p:cNvPr id="212" name="Freeform 442">
              <a:extLst>
                <a:ext uri="{FF2B5EF4-FFF2-40B4-BE49-F238E27FC236}">
                  <a16:creationId xmlns:a16="http://schemas.microsoft.com/office/drawing/2014/main" id="{3F675A01-B121-4966-8A5F-54898CD61FDA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Box 443">
              <a:extLst>
                <a:ext uri="{FF2B5EF4-FFF2-40B4-BE49-F238E27FC236}">
                  <a16:creationId xmlns:a16="http://schemas.microsoft.com/office/drawing/2014/main" id="{A9783DEB-6836-44AD-8C72-601E65F15CEC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uz-Cyrl-UZ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58B1386-5748-4EF1-8422-9692BAE5820F}"/>
              </a:ext>
            </a:extLst>
          </p:cNvPr>
          <p:cNvSpPr/>
          <p:nvPr/>
        </p:nvSpPr>
        <p:spPr>
          <a:xfrm>
            <a:off x="2281806" y="5072060"/>
            <a:ext cx="723770" cy="1607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dirty="0"/>
              <a:t>А.Темур бекати</a:t>
            </a:r>
            <a:endParaRPr lang="ru-RU" dirty="0"/>
          </a:p>
        </p:txBody>
      </p:sp>
      <p:pic>
        <p:nvPicPr>
          <p:cNvPr id="206" name="Рисунок 205">
            <a:extLst>
              <a:ext uri="{FF2B5EF4-FFF2-40B4-BE49-F238E27FC236}">
                <a16:creationId xmlns:a16="http://schemas.microsoft.com/office/drawing/2014/main" id="{F8E477BC-1EE0-4DB9-B76A-386D5CD27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680" y="1538312"/>
            <a:ext cx="627497" cy="1049563"/>
          </a:xfrm>
          <a:prstGeom prst="rect">
            <a:avLst/>
          </a:prstGeom>
        </p:spPr>
      </p:pic>
      <p:sp>
        <p:nvSpPr>
          <p:cNvPr id="614" name="Прямоугольник 613">
            <a:extLst>
              <a:ext uri="{FF2B5EF4-FFF2-40B4-BE49-F238E27FC236}">
                <a16:creationId xmlns:a16="http://schemas.microsoft.com/office/drawing/2014/main" id="{134D1685-5BB2-4069-A2FF-B473F8B3D301}"/>
              </a:ext>
            </a:extLst>
          </p:cNvPr>
          <p:cNvSpPr/>
          <p:nvPr/>
        </p:nvSpPr>
        <p:spPr>
          <a:xfrm>
            <a:off x="8792219" y="1797426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3" name="Прямоугольник 612">
            <a:extLst>
              <a:ext uri="{FF2B5EF4-FFF2-40B4-BE49-F238E27FC236}">
                <a16:creationId xmlns:a16="http://schemas.microsoft.com/office/drawing/2014/main" id="{F4785545-D265-4883-8684-64934717FBCA}"/>
              </a:ext>
            </a:extLst>
          </p:cNvPr>
          <p:cNvSpPr/>
          <p:nvPr/>
        </p:nvSpPr>
        <p:spPr>
          <a:xfrm>
            <a:off x="8548017" y="2191506"/>
            <a:ext cx="260672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grpSp>
        <p:nvGrpSpPr>
          <p:cNvPr id="176" name="Group 435">
            <a:extLst>
              <a:ext uri="{FF2B5EF4-FFF2-40B4-BE49-F238E27FC236}">
                <a16:creationId xmlns:a16="http://schemas.microsoft.com/office/drawing/2014/main" id="{2DB86B0C-473F-4131-8428-BB4CF2A389C2}"/>
              </a:ext>
            </a:extLst>
          </p:cNvPr>
          <p:cNvGrpSpPr/>
          <p:nvPr/>
        </p:nvGrpSpPr>
        <p:grpSpPr>
          <a:xfrm>
            <a:off x="7457088" y="918478"/>
            <a:ext cx="410267" cy="207393"/>
            <a:chOff x="0" y="0"/>
            <a:chExt cx="287938" cy="197900"/>
          </a:xfrm>
        </p:grpSpPr>
        <p:sp>
          <p:nvSpPr>
            <p:cNvPr id="177" name="Freeform 436">
              <a:extLst>
                <a:ext uri="{FF2B5EF4-FFF2-40B4-BE49-F238E27FC236}">
                  <a16:creationId xmlns:a16="http://schemas.microsoft.com/office/drawing/2014/main" id="{C74CCB3E-D5A2-473E-BCE5-6A96A2AE5EEE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TextBox 437">
              <a:extLst>
                <a:ext uri="{FF2B5EF4-FFF2-40B4-BE49-F238E27FC236}">
                  <a16:creationId xmlns:a16="http://schemas.microsoft.com/office/drawing/2014/main" id="{ECBB8F04-DA5F-45FC-943A-D1A14910B2CD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en-US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87" name="Group 435">
            <a:extLst>
              <a:ext uri="{FF2B5EF4-FFF2-40B4-BE49-F238E27FC236}">
                <a16:creationId xmlns:a16="http://schemas.microsoft.com/office/drawing/2014/main" id="{8B09BDC6-FCAA-4915-9B55-F857012FAD77}"/>
              </a:ext>
            </a:extLst>
          </p:cNvPr>
          <p:cNvGrpSpPr/>
          <p:nvPr/>
        </p:nvGrpSpPr>
        <p:grpSpPr>
          <a:xfrm>
            <a:off x="7971188" y="926487"/>
            <a:ext cx="410267" cy="207393"/>
            <a:chOff x="0" y="0"/>
            <a:chExt cx="287938" cy="197900"/>
          </a:xfrm>
        </p:grpSpPr>
        <p:sp>
          <p:nvSpPr>
            <p:cNvPr id="188" name="Freeform 436">
              <a:extLst>
                <a:ext uri="{FF2B5EF4-FFF2-40B4-BE49-F238E27FC236}">
                  <a16:creationId xmlns:a16="http://schemas.microsoft.com/office/drawing/2014/main" id="{C4EAD7E4-DF48-491A-8EA1-7AD989EAB9B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TextBox 437">
              <a:extLst>
                <a:ext uri="{FF2B5EF4-FFF2-40B4-BE49-F238E27FC236}">
                  <a16:creationId xmlns:a16="http://schemas.microsoft.com/office/drawing/2014/main" id="{B9521CC9-40EC-44BA-9004-0CDCD8A41190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ru-RU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83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Прямоугольник 931">
            <a:extLst>
              <a:ext uri="{FF2B5EF4-FFF2-40B4-BE49-F238E27FC236}">
                <a16:creationId xmlns:a16="http://schemas.microsoft.com/office/drawing/2014/main" id="{AD285071-51D5-4007-866A-616F9D5B6CB1}"/>
              </a:ext>
            </a:extLst>
          </p:cNvPr>
          <p:cNvSpPr/>
          <p:nvPr/>
        </p:nvSpPr>
        <p:spPr>
          <a:xfrm>
            <a:off x="5350326" y="284391"/>
            <a:ext cx="1754955" cy="76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А.Қодирий</a:t>
            </a:r>
          </a:p>
        </p:txBody>
      </p:sp>
      <p:grpSp>
        <p:nvGrpSpPr>
          <p:cNvPr id="199" name="Group 199">
            <a:extLst>
              <a:ext uri="{FF2B5EF4-FFF2-40B4-BE49-F238E27FC236}">
                <a16:creationId xmlns:a16="http://schemas.microsoft.com/office/drawing/2014/main" id="{BE4B7491-99C9-5587-F5C4-7233A76D84A3}"/>
              </a:ext>
            </a:extLst>
          </p:cNvPr>
          <p:cNvGrpSpPr/>
          <p:nvPr/>
        </p:nvGrpSpPr>
        <p:grpSpPr>
          <a:xfrm rot="16200000">
            <a:off x="5835028" y="1351416"/>
            <a:ext cx="921156" cy="4033046"/>
            <a:chOff x="0" y="0"/>
            <a:chExt cx="878992" cy="2830516"/>
          </a:xfrm>
        </p:grpSpPr>
        <p:sp>
          <p:nvSpPr>
            <p:cNvPr id="200" name="Freeform 200">
              <a:extLst>
                <a:ext uri="{FF2B5EF4-FFF2-40B4-BE49-F238E27FC236}">
                  <a16:creationId xmlns:a16="http://schemas.microsoft.com/office/drawing/2014/main" id="{C0389386-43EB-F406-05DD-DAEC2AD04585}"/>
                </a:ext>
              </a:extLst>
            </p:cNvPr>
            <p:cNvSpPr/>
            <p:nvPr/>
          </p:nvSpPr>
          <p:spPr>
            <a:xfrm>
              <a:off x="0" y="0"/>
              <a:ext cx="878992" cy="2830516"/>
            </a:xfrm>
            <a:custGeom>
              <a:avLst/>
              <a:gdLst/>
              <a:ahLst/>
              <a:cxnLst/>
              <a:rect l="l" t="t" r="r" b="b"/>
              <a:pathLst>
                <a:path w="878992" h="2830516">
                  <a:moveTo>
                    <a:pt x="0" y="0"/>
                  </a:moveTo>
                  <a:lnTo>
                    <a:pt x="878992" y="0"/>
                  </a:lnTo>
                  <a:lnTo>
                    <a:pt x="878992" y="2830516"/>
                  </a:lnTo>
                  <a:lnTo>
                    <a:pt x="0" y="2830516"/>
                  </a:lnTo>
                  <a:close/>
                </a:path>
              </a:pathLst>
            </a:custGeom>
            <a:solidFill>
              <a:srgbClr val="00BF63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TextBox 201">
              <a:extLst>
                <a:ext uri="{FF2B5EF4-FFF2-40B4-BE49-F238E27FC236}">
                  <a16:creationId xmlns:a16="http://schemas.microsoft.com/office/drawing/2014/main" id="{5775629C-9135-FE5C-B5B4-45790A6D9A05}"/>
                </a:ext>
              </a:extLst>
            </p:cNvPr>
            <p:cNvSpPr txBox="1"/>
            <p:nvPr/>
          </p:nvSpPr>
          <p:spPr>
            <a:xfrm>
              <a:off x="0" y="-38100"/>
              <a:ext cx="878992" cy="2868616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4" name="TextBox 494">
            <a:extLst>
              <a:ext uri="{FF2B5EF4-FFF2-40B4-BE49-F238E27FC236}">
                <a16:creationId xmlns:a16="http://schemas.microsoft.com/office/drawing/2014/main" id="{44D05100-D590-6DB1-6137-E24C3AC9E839}"/>
              </a:ext>
            </a:extLst>
          </p:cNvPr>
          <p:cNvSpPr txBox="1"/>
          <p:nvPr/>
        </p:nvSpPr>
        <p:spPr>
          <a:xfrm>
            <a:off x="5583077" y="1918444"/>
            <a:ext cx="1809348" cy="155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"/>
              </a:lnSpc>
            </a:pPr>
            <a:r>
              <a:rPr lang="uz-Cyrl-UZ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Юнус Ражабий</a:t>
            </a:r>
            <a:endParaRPr lang="ru-RU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5" name="AutoShape 495">
            <a:extLst>
              <a:ext uri="{FF2B5EF4-FFF2-40B4-BE49-F238E27FC236}">
                <a16:creationId xmlns:a16="http://schemas.microsoft.com/office/drawing/2014/main" id="{5517F901-5FE7-2F45-1E5C-A3350F654A1C}"/>
              </a:ext>
            </a:extLst>
          </p:cNvPr>
          <p:cNvSpPr/>
          <p:nvPr/>
        </p:nvSpPr>
        <p:spPr>
          <a:xfrm flipH="1">
            <a:off x="4629982" y="2052767"/>
            <a:ext cx="753332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8" name="AutoShape 498">
            <a:extLst>
              <a:ext uri="{FF2B5EF4-FFF2-40B4-BE49-F238E27FC236}">
                <a16:creationId xmlns:a16="http://schemas.microsoft.com/office/drawing/2014/main" id="{66517DFF-A37C-C4B8-32ED-D43959F1BDC7}"/>
              </a:ext>
            </a:extLst>
          </p:cNvPr>
          <p:cNvSpPr/>
          <p:nvPr/>
        </p:nvSpPr>
        <p:spPr>
          <a:xfrm>
            <a:off x="7716819" y="2064420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AutoShape 499">
            <a:extLst>
              <a:ext uri="{FF2B5EF4-FFF2-40B4-BE49-F238E27FC236}">
                <a16:creationId xmlns:a16="http://schemas.microsoft.com/office/drawing/2014/main" id="{57DF4E62-0452-4209-7D02-4E8D56B7DC6A}"/>
              </a:ext>
            </a:extLst>
          </p:cNvPr>
          <p:cNvSpPr/>
          <p:nvPr/>
        </p:nvSpPr>
        <p:spPr>
          <a:xfrm>
            <a:off x="4853823" y="4642117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AutoShape 500">
            <a:extLst>
              <a:ext uri="{FF2B5EF4-FFF2-40B4-BE49-F238E27FC236}">
                <a16:creationId xmlns:a16="http://schemas.microsoft.com/office/drawing/2014/main" id="{14C27884-730D-B091-299F-F82B8CDC5E64}"/>
              </a:ext>
            </a:extLst>
          </p:cNvPr>
          <p:cNvSpPr/>
          <p:nvPr/>
        </p:nvSpPr>
        <p:spPr>
          <a:xfrm>
            <a:off x="7055291" y="4651317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AutoShape 501">
            <a:extLst>
              <a:ext uri="{FF2B5EF4-FFF2-40B4-BE49-F238E27FC236}">
                <a16:creationId xmlns:a16="http://schemas.microsoft.com/office/drawing/2014/main" id="{3D7DA5D4-CA10-EB5F-BFC3-C4973F30E122}"/>
              </a:ext>
            </a:extLst>
          </p:cNvPr>
          <p:cNvSpPr/>
          <p:nvPr/>
        </p:nvSpPr>
        <p:spPr>
          <a:xfrm>
            <a:off x="7373073" y="4651317"/>
            <a:ext cx="753332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" name="TextBox 502">
            <a:extLst>
              <a:ext uri="{FF2B5EF4-FFF2-40B4-BE49-F238E27FC236}">
                <a16:creationId xmlns:a16="http://schemas.microsoft.com/office/drawing/2014/main" id="{A9F00FC6-AE9A-EAF8-33E6-47D1BF4E1B2B}"/>
              </a:ext>
            </a:extLst>
          </p:cNvPr>
          <p:cNvSpPr txBox="1"/>
          <p:nvPr/>
        </p:nvSpPr>
        <p:spPr>
          <a:xfrm>
            <a:off x="5640128" y="4544117"/>
            <a:ext cx="1160546" cy="164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68"/>
              </a:lnSpc>
            </a:pPr>
            <a:r>
              <a:rPr lang="uz-Cyrl-UZ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Минор</a:t>
            </a:r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F284E9-A5BA-A1A0-55DE-2D59D681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156" y="2459983"/>
            <a:ext cx="2909730" cy="418905"/>
          </a:xfrm>
          <a:prstGeom prst="rect">
            <a:avLst/>
          </a:prstGeom>
        </p:spPr>
      </p:pic>
      <p:pic>
        <p:nvPicPr>
          <p:cNvPr id="505" name="Рисунок 504">
            <a:extLst>
              <a:ext uri="{FF2B5EF4-FFF2-40B4-BE49-F238E27FC236}">
                <a16:creationId xmlns:a16="http://schemas.microsoft.com/office/drawing/2014/main" id="{EFE006BF-9F3D-2A80-649F-5113F6E5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778" y="3803155"/>
            <a:ext cx="2909730" cy="418905"/>
          </a:xfrm>
          <a:prstGeom prst="rect">
            <a:avLst/>
          </a:prstGeom>
        </p:spPr>
      </p:pic>
      <p:pic>
        <p:nvPicPr>
          <p:cNvPr id="506" name="Рисунок 505">
            <a:extLst>
              <a:ext uri="{FF2B5EF4-FFF2-40B4-BE49-F238E27FC236}">
                <a16:creationId xmlns:a16="http://schemas.microsoft.com/office/drawing/2014/main" id="{DEF419EB-5C27-E6C4-5B4B-53D4BC64B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485" y="2897174"/>
            <a:ext cx="672950" cy="897013"/>
          </a:xfrm>
          <a:prstGeom prst="rect">
            <a:avLst/>
          </a:prstGeom>
        </p:spPr>
      </p:pic>
      <p:grpSp>
        <p:nvGrpSpPr>
          <p:cNvPr id="454" name="Group 420">
            <a:extLst>
              <a:ext uri="{FF2B5EF4-FFF2-40B4-BE49-F238E27FC236}">
                <a16:creationId xmlns:a16="http://schemas.microsoft.com/office/drawing/2014/main" id="{875E0015-07D3-539D-48E4-B279BB9D4C1E}"/>
              </a:ext>
            </a:extLst>
          </p:cNvPr>
          <p:cNvGrpSpPr/>
          <p:nvPr/>
        </p:nvGrpSpPr>
        <p:grpSpPr>
          <a:xfrm>
            <a:off x="6703030" y="2206532"/>
            <a:ext cx="410267" cy="207393"/>
            <a:chOff x="0" y="0"/>
            <a:chExt cx="287938" cy="197900"/>
          </a:xfrm>
        </p:grpSpPr>
        <p:sp>
          <p:nvSpPr>
            <p:cNvPr id="455" name="Freeform 421">
              <a:extLst>
                <a:ext uri="{FF2B5EF4-FFF2-40B4-BE49-F238E27FC236}">
                  <a16:creationId xmlns:a16="http://schemas.microsoft.com/office/drawing/2014/main" id="{DC7B8A4D-A711-8196-D45E-38C9D49543C4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6" name="TextBox 422">
              <a:extLst>
                <a:ext uri="{FF2B5EF4-FFF2-40B4-BE49-F238E27FC236}">
                  <a16:creationId xmlns:a16="http://schemas.microsoft.com/office/drawing/2014/main" id="{BFB27309-F1A8-14F5-AED5-F59A18A1CA96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7" name="Group 423">
            <a:extLst>
              <a:ext uri="{FF2B5EF4-FFF2-40B4-BE49-F238E27FC236}">
                <a16:creationId xmlns:a16="http://schemas.microsoft.com/office/drawing/2014/main" id="{34A7C4FE-7623-16E0-D56E-DA3F69797A2D}"/>
              </a:ext>
            </a:extLst>
          </p:cNvPr>
          <p:cNvGrpSpPr/>
          <p:nvPr/>
        </p:nvGrpSpPr>
        <p:grpSpPr>
          <a:xfrm>
            <a:off x="5526626" y="4276421"/>
            <a:ext cx="410267" cy="207393"/>
            <a:chOff x="0" y="0"/>
            <a:chExt cx="287938" cy="197900"/>
          </a:xfrm>
        </p:grpSpPr>
        <p:sp>
          <p:nvSpPr>
            <p:cNvPr id="458" name="Freeform 424">
              <a:extLst>
                <a:ext uri="{FF2B5EF4-FFF2-40B4-BE49-F238E27FC236}">
                  <a16:creationId xmlns:a16="http://schemas.microsoft.com/office/drawing/2014/main" id="{7829EB66-2A3A-5C63-6933-C4972CAA5F1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9" name="TextBox 425">
              <a:extLst>
                <a:ext uri="{FF2B5EF4-FFF2-40B4-BE49-F238E27FC236}">
                  <a16:creationId xmlns:a16="http://schemas.microsoft.com/office/drawing/2014/main" id="{1769B81F-CBA3-01A7-8C56-19CE80C730DE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0" name="Group 426">
            <a:extLst>
              <a:ext uri="{FF2B5EF4-FFF2-40B4-BE49-F238E27FC236}">
                <a16:creationId xmlns:a16="http://schemas.microsoft.com/office/drawing/2014/main" id="{AC360EB8-A68D-4E4B-D38D-03B90923829E}"/>
              </a:ext>
            </a:extLst>
          </p:cNvPr>
          <p:cNvGrpSpPr/>
          <p:nvPr/>
        </p:nvGrpSpPr>
        <p:grpSpPr>
          <a:xfrm>
            <a:off x="6019365" y="4271078"/>
            <a:ext cx="410267" cy="207393"/>
            <a:chOff x="0" y="0"/>
            <a:chExt cx="287938" cy="197900"/>
          </a:xfrm>
        </p:grpSpPr>
        <p:sp>
          <p:nvSpPr>
            <p:cNvPr id="461" name="Freeform 427">
              <a:extLst>
                <a:ext uri="{FF2B5EF4-FFF2-40B4-BE49-F238E27FC236}">
                  <a16:creationId xmlns:a16="http://schemas.microsoft.com/office/drawing/2014/main" id="{398F13F7-1CC6-693E-8B7D-187CB8E360E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2" name="TextBox 428">
              <a:extLst>
                <a:ext uri="{FF2B5EF4-FFF2-40B4-BE49-F238E27FC236}">
                  <a16:creationId xmlns:a16="http://schemas.microsoft.com/office/drawing/2014/main" id="{04EA208C-9589-34A8-8A55-822E216C4BB8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3" name="Group 429">
            <a:extLst>
              <a:ext uri="{FF2B5EF4-FFF2-40B4-BE49-F238E27FC236}">
                <a16:creationId xmlns:a16="http://schemas.microsoft.com/office/drawing/2014/main" id="{E0D9E5B9-0B73-267E-CDE3-1CF3AC98C3BF}"/>
              </a:ext>
            </a:extLst>
          </p:cNvPr>
          <p:cNvGrpSpPr/>
          <p:nvPr/>
        </p:nvGrpSpPr>
        <p:grpSpPr>
          <a:xfrm>
            <a:off x="6506810" y="4266662"/>
            <a:ext cx="410267" cy="207393"/>
            <a:chOff x="0" y="0"/>
            <a:chExt cx="287938" cy="197900"/>
          </a:xfrm>
        </p:grpSpPr>
        <p:sp>
          <p:nvSpPr>
            <p:cNvPr id="464" name="Freeform 430">
              <a:extLst>
                <a:ext uri="{FF2B5EF4-FFF2-40B4-BE49-F238E27FC236}">
                  <a16:creationId xmlns:a16="http://schemas.microsoft.com/office/drawing/2014/main" id="{708E7A04-1D01-4137-E005-FA75E87FC619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5" name="TextBox 431">
              <a:extLst>
                <a:ext uri="{FF2B5EF4-FFF2-40B4-BE49-F238E27FC236}">
                  <a16:creationId xmlns:a16="http://schemas.microsoft.com/office/drawing/2014/main" id="{14D0B7F1-682D-6603-1166-6A230D9D213B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4" name="Group 414">
            <a:extLst>
              <a:ext uri="{FF2B5EF4-FFF2-40B4-BE49-F238E27FC236}">
                <a16:creationId xmlns:a16="http://schemas.microsoft.com/office/drawing/2014/main" id="{C72217F1-7172-ABC0-1B34-42DCEC842C7F}"/>
              </a:ext>
            </a:extLst>
          </p:cNvPr>
          <p:cNvGrpSpPr/>
          <p:nvPr/>
        </p:nvGrpSpPr>
        <p:grpSpPr>
          <a:xfrm>
            <a:off x="6221677" y="2207882"/>
            <a:ext cx="410267" cy="207393"/>
            <a:chOff x="0" y="0"/>
            <a:chExt cx="287938" cy="197900"/>
          </a:xfrm>
        </p:grpSpPr>
        <p:sp>
          <p:nvSpPr>
            <p:cNvPr id="255" name="Freeform 415">
              <a:extLst>
                <a:ext uri="{FF2B5EF4-FFF2-40B4-BE49-F238E27FC236}">
                  <a16:creationId xmlns:a16="http://schemas.microsoft.com/office/drawing/2014/main" id="{E0514D60-059E-E85B-393C-A6CA2B0745F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4" name="TextBox 416">
              <a:extLst>
                <a:ext uri="{FF2B5EF4-FFF2-40B4-BE49-F238E27FC236}">
                  <a16:creationId xmlns:a16="http://schemas.microsoft.com/office/drawing/2014/main" id="{2389D530-1AAC-E941-8D8C-DA88956A2493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5" name="Group 417">
            <a:extLst>
              <a:ext uri="{FF2B5EF4-FFF2-40B4-BE49-F238E27FC236}">
                <a16:creationId xmlns:a16="http://schemas.microsoft.com/office/drawing/2014/main" id="{DA441845-C9B0-DF32-D4A5-DE3782162CBE}"/>
              </a:ext>
            </a:extLst>
          </p:cNvPr>
          <p:cNvGrpSpPr/>
          <p:nvPr/>
        </p:nvGrpSpPr>
        <p:grpSpPr>
          <a:xfrm>
            <a:off x="5768756" y="2207882"/>
            <a:ext cx="410267" cy="207393"/>
            <a:chOff x="0" y="0"/>
            <a:chExt cx="287938" cy="197900"/>
          </a:xfrm>
        </p:grpSpPr>
        <p:sp>
          <p:nvSpPr>
            <p:cNvPr id="706" name="Freeform 418">
              <a:extLst>
                <a:ext uri="{FF2B5EF4-FFF2-40B4-BE49-F238E27FC236}">
                  <a16:creationId xmlns:a16="http://schemas.microsoft.com/office/drawing/2014/main" id="{C91D1E9C-F380-85EF-5AF2-DC65C502A9CC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7" name="TextBox 419">
              <a:extLst>
                <a:ext uri="{FF2B5EF4-FFF2-40B4-BE49-F238E27FC236}">
                  <a16:creationId xmlns:a16="http://schemas.microsoft.com/office/drawing/2014/main" id="{389D09CC-1D93-741C-F53D-6A605AA1D762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7" name="Прямоугольник 926">
            <a:extLst>
              <a:ext uri="{FF2B5EF4-FFF2-40B4-BE49-F238E27FC236}">
                <a16:creationId xmlns:a16="http://schemas.microsoft.com/office/drawing/2014/main" id="{323C51BA-6766-4D2D-858A-A8881EFEC9BE}"/>
              </a:ext>
            </a:extLst>
          </p:cNvPr>
          <p:cNvSpPr/>
          <p:nvPr/>
        </p:nvSpPr>
        <p:spPr>
          <a:xfrm>
            <a:off x="6233518" y="3220488"/>
            <a:ext cx="114646" cy="2695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8" name="Прямоугольник 557">
            <a:extLst>
              <a:ext uri="{FF2B5EF4-FFF2-40B4-BE49-F238E27FC236}">
                <a16:creationId xmlns:a16="http://schemas.microsoft.com/office/drawing/2014/main" id="{8C5D1187-0815-4E00-A013-67FC8E1613DC}"/>
              </a:ext>
            </a:extLst>
          </p:cNvPr>
          <p:cNvSpPr/>
          <p:nvPr/>
        </p:nvSpPr>
        <p:spPr>
          <a:xfrm>
            <a:off x="6086471" y="3220488"/>
            <a:ext cx="114646" cy="2695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5" name="Прямоугольник 934">
            <a:extLst>
              <a:ext uri="{FF2B5EF4-FFF2-40B4-BE49-F238E27FC236}">
                <a16:creationId xmlns:a16="http://schemas.microsoft.com/office/drawing/2014/main" id="{DA857C66-538E-4427-88E3-F3B388287611}"/>
              </a:ext>
            </a:extLst>
          </p:cNvPr>
          <p:cNvSpPr/>
          <p:nvPr/>
        </p:nvSpPr>
        <p:spPr>
          <a:xfrm>
            <a:off x="6799601" y="3121209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05" name="Прямоугольник 604">
            <a:extLst>
              <a:ext uri="{FF2B5EF4-FFF2-40B4-BE49-F238E27FC236}">
                <a16:creationId xmlns:a16="http://schemas.microsoft.com/office/drawing/2014/main" id="{2088C130-882C-4F49-B956-22EF4F6F8B78}"/>
              </a:ext>
            </a:extLst>
          </p:cNvPr>
          <p:cNvSpPr/>
          <p:nvPr/>
        </p:nvSpPr>
        <p:spPr>
          <a:xfrm>
            <a:off x="7080928" y="3121209"/>
            <a:ext cx="266441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6" name="Прямоугольник 605">
            <a:extLst>
              <a:ext uri="{FF2B5EF4-FFF2-40B4-BE49-F238E27FC236}">
                <a16:creationId xmlns:a16="http://schemas.microsoft.com/office/drawing/2014/main" id="{5DFBBA3D-C79A-4927-A9A1-AB2C90B0D47D}"/>
              </a:ext>
            </a:extLst>
          </p:cNvPr>
          <p:cNvSpPr/>
          <p:nvPr/>
        </p:nvSpPr>
        <p:spPr>
          <a:xfrm>
            <a:off x="6800270" y="3342891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7" name="Прямоугольник 606">
            <a:extLst>
              <a:ext uri="{FF2B5EF4-FFF2-40B4-BE49-F238E27FC236}">
                <a16:creationId xmlns:a16="http://schemas.microsoft.com/office/drawing/2014/main" id="{3491CE37-9D74-44E8-9225-03F49E915A32}"/>
              </a:ext>
            </a:extLst>
          </p:cNvPr>
          <p:cNvSpPr/>
          <p:nvPr/>
        </p:nvSpPr>
        <p:spPr>
          <a:xfrm>
            <a:off x="7081597" y="3342891"/>
            <a:ext cx="265772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9" name="Прямоугольник 608">
            <a:extLst>
              <a:ext uri="{FF2B5EF4-FFF2-40B4-BE49-F238E27FC236}">
                <a16:creationId xmlns:a16="http://schemas.microsoft.com/office/drawing/2014/main" id="{01F32AB4-A90D-4879-BF24-2CE15235D9C8}"/>
              </a:ext>
            </a:extLst>
          </p:cNvPr>
          <p:cNvSpPr/>
          <p:nvPr/>
        </p:nvSpPr>
        <p:spPr>
          <a:xfrm>
            <a:off x="4924298" y="3121209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0" name="Прямоугольник 609">
            <a:extLst>
              <a:ext uri="{FF2B5EF4-FFF2-40B4-BE49-F238E27FC236}">
                <a16:creationId xmlns:a16="http://schemas.microsoft.com/office/drawing/2014/main" id="{736E4C0C-A730-43D4-8B1B-9F8BBF0C8FFD}"/>
              </a:ext>
            </a:extLst>
          </p:cNvPr>
          <p:cNvSpPr/>
          <p:nvPr/>
        </p:nvSpPr>
        <p:spPr>
          <a:xfrm>
            <a:off x="5205625" y="3121209"/>
            <a:ext cx="266441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1" name="Прямоугольник 610">
            <a:extLst>
              <a:ext uri="{FF2B5EF4-FFF2-40B4-BE49-F238E27FC236}">
                <a16:creationId xmlns:a16="http://schemas.microsoft.com/office/drawing/2014/main" id="{97DB06DD-6002-42AD-A0D8-40AA274DF49E}"/>
              </a:ext>
            </a:extLst>
          </p:cNvPr>
          <p:cNvSpPr/>
          <p:nvPr/>
        </p:nvSpPr>
        <p:spPr>
          <a:xfrm>
            <a:off x="4924967" y="3342891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2" name="Прямоугольник 611">
            <a:extLst>
              <a:ext uri="{FF2B5EF4-FFF2-40B4-BE49-F238E27FC236}">
                <a16:creationId xmlns:a16="http://schemas.microsoft.com/office/drawing/2014/main" id="{DD13B3A1-F91F-442D-A2EB-E667BE4AEEFF}"/>
              </a:ext>
            </a:extLst>
          </p:cNvPr>
          <p:cNvSpPr/>
          <p:nvPr/>
        </p:nvSpPr>
        <p:spPr>
          <a:xfrm>
            <a:off x="5206294" y="3342891"/>
            <a:ext cx="265772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7" name="Group 435">
            <a:extLst>
              <a:ext uri="{FF2B5EF4-FFF2-40B4-BE49-F238E27FC236}">
                <a16:creationId xmlns:a16="http://schemas.microsoft.com/office/drawing/2014/main" id="{D64DB105-54A8-479B-B47E-8CF8505E49D3}"/>
              </a:ext>
            </a:extLst>
          </p:cNvPr>
          <p:cNvGrpSpPr/>
          <p:nvPr/>
        </p:nvGrpSpPr>
        <p:grpSpPr>
          <a:xfrm>
            <a:off x="5297058" y="2203823"/>
            <a:ext cx="410267" cy="207393"/>
            <a:chOff x="0" y="0"/>
            <a:chExt cx="287938" cy="197900"/>
          </a:xfrm>
        </p:grpSpPr>
        <p:sp>
          <p:nvSpPr>
            <p:cNvPr id="218" name="Freeform 436">
              <a:extLst>
                <a:ext uri="{FF2B5EF4-FFF2-40B4-BE49-F238E27FC236}">
                  <a16:creationId xmlns:a16="http://schemas.microsoft.com/office/drawing/2014/main" id="{F991EED5-F02C-4B29-946D-B32C71A395B7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Box 437">
              <a:extLst>
                <a:ext uri="{FF2B5EF4-FFF2-40B4-BE49-F238E27FC236}">
                  <a16:creationId xmlns:a16="http://schemas.microsoft.com/office/drawing/2014/main" id="{42567D94-0BF5-4C64-A2BC-4143E185BCCF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1" name="TextBox 183">
            <a:extLst>
              <a:ext uri="{FF2B5EF4-FFF2-40B4-BE49-F238E27FC236}">
                <a16:creationId xmlns:a16="http://schemas.microsoft.com/office/drawing/2014/main" id="{4FE5E7D1-2390-41E3-9B6F-F0A5E45E8581}"/>
              </a:ext>
            </a:extLst>
          </p:cNvPr>
          <p:cNvSpPr txBox="1"/>
          <p:nvPr/>
        </p:nvSpPr>
        <p:spPr>
          <a:xfrm>
            <a:off x="9985032" y="127114"/>
            <a:ext cx="1501659" cy="6143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2095" tIns="12095" rIns="12095" bIns="12095" rtlCol="0" anchor="ctr"/>
          <a:lstStyle/>
          <a:p>
            <a:pPr algn="ctr">
              <a:lnSpc>
                <a:spcPts val="633"/>
              </a:lnSpc>
            </a:pPr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1" name="Group 181">
            <a:extLst>
              <a:ext uri="{FF2B5EF4-FFF2-40B4-BE49-F238E27FC236}">
                <a16:creationId xmlns:a16="http://schemas.microsoft.com/office/drawing/2014/main" id="{D49438C1-E579-1F0D-AED7-6012384CF64F}"/>
              </a:ext>
            </a:extLst>
          </p:cNvPr>
          <p:cNvGrpSpPr/>
          <p:nvPr/>
        </p:nvGrpSpPr>
        <p:grpSpPr>
          <a:xfrm>
            <a:off x="8240893" y="1350639"/>
            <a:ext cx="1443725" cy="4211774"/>
            <a:chOff x="0" y="0"/>
            <a:chExt cx="476372" cy="1619346"/>
          </a:xfrm>
          <a:solidFill>
            <a:schemeClr val="bg1">
              <a:lumMod val="85000"/>
            </a:schemeClr>
          </a:solidFill>
        </p:grpSpPr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B4528A52-1862-80B7-52A8-4FB10632240E}"/>
                </a:ext>
              </a:extLst>
            </p:cNvPr>
            <p:cNvSpPr/>
            <p:nvPr/>
          </p:nvSpPr>
          <p:spPr>
            <a:xfrm>
              <a:off x="0" y="0"/>
              <a:ext cx="476372" cy="1619346"/>
            </a:xfrm>
            <a:custGeom>
              <a:avLst/>
              <a:gdLst/>
              <a:ahLst/>
              <a:cxnLst/>
              <a:rect l="l" t="t" r="r" b="b"/>
              <a:pathLst>
                <a:path w="476372" h="1619346">
                  <a:moveTo>
                    <a:pt x="0" y="0"/>
                  </a:moveTo>
                  <a:lnTo>
                    <a:pt x="476372" y="0"/>
                  </a:lnTo>
                  <a:lnTo>
                    <a:pt x="476372" y="1619346"/>
                  </a:lnTo>
                  <a:lnTo>
                    <a:pt x="0" y="1619346"/>
                  </a:lnTo>
                  <a:close/>
                </a:path>
              </a:pathLst>
            </a:custGeom>
            <a:grpFill/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TextBox 183">
              <a:extLst>
                <a:ext uri="{FF2B5EF4-FFF2-40B4-BE49-F238E27FC236}">
                  <a16:creationId xmlns:a16="http://schemas.microsoft.com/office/drawing/2014/main" id="{DB41DE62-C058-423B-396E-A0CCF37BE855}"/>
                </a:ext>
              </a:extLst>
            </p:cNvPr>
            <p:cNvSpPr txBox="1"/>
            <p:nvPr/>
          </p:nvSpPr>
          <p:spPr>
            <a:xfrm>
              <a:off x="0" y="-38100"/>
              <a:ext cx="476372" cy="1657446"/>
            </a:xfrm>
            <a:prstGeom prst="rect">
              <a:avLst/>
            </a:prstGeom>
            <a:grpFill/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0" name="Group 18">
            <a:extLst>
              <a:ext uri="{FF2B5EF4-FFF2-40B4-BE49-F238E27FC236}">
                <a16:creationId xmlns:a16="http://schemas.microsoft.com/office/drawing/2014/main" id="{4DB7E92B-BF2F-5551-52CF-4FF33F9843A0}"/>
              </a:ext>
            </a:extLst>
          </p:cNvPr>
          <p:cNvGrpSpPr/>
          <p:nvPr/>
        </p:nvGrpSpPr>
        <p:grpSpPr>
          <a:xfrm rot="10800000">
            <a:off x="9731657" y="1956633"/>
            <a:ext cx="222998" cy="3331897"/>
            <a:chOff x="0" y="-38100"/>
            <a:chExt cx="2070986" cy="771362"/>
          </a:xfrm>
        </p:grpSpPr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4703336A-0789-DED4-6BEC-C31C614C5479}"/>
                </a:ext>
              </a:extLst>
            </p:cNvPr>
            <p:cNvSpPr/>
            <p:nvPr/>
          </p:nvSpPr>
          <p:spPr>
            <a:xfrm>
              <a:off x="9" y="53671"/>
              <a:ext cx="2070977" cy="679591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Box 20">
              <a:extLst>
                <a:ext uri="{FF2B5EF4-FFF2-40B4-BE49-F238E27FC236}">
                  <a16:creationId xmlns:a16="http://schemas.microsoft.com/office/drawing/2014/main" id="{0E920F5C-8C07-3FE3-C198-21A3F86309D6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5" name="Group 18">
            <a:extLst>
              <a:ext uri="{FF2B5EF4-FFF2-40B4-BE49-F238E27FC236}">
                <a16:creationId xmlns:a16="http://schemas.microsoft.com/office/drawing/2014/main" id="{AA6C7FBC-27A2-1576-D9D8-766B30B9C3A5}"/>
              </a:ext>
            </a:extLst>
          </p:cNvPr>
          <p:cNvGrpSpPr/>
          <p:nvPr/>
        </p:nvGrpSpPr>
        <p:grpSpPr>
          <a:xfrm rot="10800000">
            <a:off x="7392424" y="1110350"/>
            <a:ext cx="2557231" cy="95403"/>
            <a:chOff x="0" y="0"/>
            <a:chExt cx="2070977" cy="733262"/>
          </a:xfrm>
        </p:grpSpPr>
        <p:sp>
          <p:nvSpPr>
            <p:cNvPr id="179" name="Freeform 19">
              <a:extLst>
                <a:ext uri="{FF2B5EF4-FFF2-40B4-BE49-F238E27FC236}">
                  <a16:creationId xmlns:a16="http://schemas.microsoft.com/office/drawing/2014/main" id="{C9CBB2F5-4988-E74D-F72A-F9782F26AB84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TextBox 20">
              <a:extLst>
                <a:ext uri="{FF2B5EF4-FFF2-40B4-BE49-F238E27FC236}">
                  <a16:creationId xmlns:a16="http://schemas.microsoft.com/office/drawing/2014/main" id="{828223F3-173C-614E-D743-8111B507D961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0" name="Прямоугольник 209">
            <a:extLst>
              <a:ext uri="{FF2B5EF4-FFF2-40B4-BE49-F238E27FC236}">
                <a16:creationId xmlns:a16="http://schemas.microsoft.com/office/drawing/2014/main" id="{EE48C153-8032-4990-997B-24F7E7DD64AD}"/>
              </a:ext>
            </a:extLst>
          </p:cNvPr>
          <p:cNvSpPr/>
          <p:nvPr/>
        </p:nvSpPr>
        <p:spPr>
          <a:xfrm rot="10800000">
            <a:off x="9557196" y="2895414"/>
            <a:ext cx="122467" cy="9211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just"/>
            <a:r>
              <a:rPr lang="uz-Cyrl-UZ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Касса</a:t>
            </a:r>
            <a:endParaRPr lang="ru-RU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6" name="Group 18">
            <a:extLst>
              <a:ext uri="{FF2B5EF4-FFF2-40B4-BE49-F238E27FC236}">
                <a16:creationId xmlns:a16="http://schemas.microsoft.com/office/drawing/2014/main" id="{0A9A3494-677E-4754-A06A-4F589447D50A}"/>
              </a:ext>
            </a:extLst>
          </p:cNvPr>
          <p:cNvGrpSpPr/>
          <p:nvPr/>
        </p:nvGrpSpPr>
        <p:grpSpPr>
          <a:xfrm rot="10800000">
            <a:off x="7392424" y="5581991"/>
            <a:ext cx="2557231" cy="95403"/>
            <a:chOff x="0" y="0"/>
            <a:chExt cx="2070977" cy="733262"/>
          </a:xfrm>
        </p:grpSpPr>
        <p:sp>
          <p:nvSpPr>
            <p:cNvPr id="227" name="Freeform 19">
              <a:extLst>
                <a:ext uri="{FF2B5EF4-FFF2-40B4-BE49-F238E27FC236}">
                  <a16:creationId xmlns:a16="http://schemas.microsoft.com/office/drawing/2014/main" id="{130B9E45-D3CC-48B8-B15F-2B04E8A7C14A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TextBox 20">
              <a:extLst>
                <a:ext uri="{FF2B5EF4-FFF2-40B4-BE49-F238E27FC236}">
                  <a16:creationId xmlns:a16="http://schemas.microsoft.com/office/drawing/2014/main" id="{1664AC6C-89EC-4C13-B9AC-2EB1D2C15B7B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30" name="Рисунок 229">
            <a:extLst>
              <a:ext uri="{FF2B5EF4-FFF2-40B4-BE49-F238E27FC236}">
                <a16:creationId xmlns:a16="http://schemas.microsoft.com/office/drawing/2014/main" id="{73EF9C16-81F2-499F-9CC6-7CB30D1FDA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57"/>
          <a:stretch/>
        </p:blipFill>
        <p:spPr>
          <a:xfrm>
            <a:off x="9211957" y="1290171"/>
            <a:ext cx="1321129" cy="546555"/>
          </a:xfrm>
          <a:prstGeom prst="rect">
            <a:avLst/>
          </a:prstGeom>
        </p:spPr>
      </p:pic>
      <p:grpSp>
        <p:nvGrpSpPr>
          <p:cNvPr id="253" name="Group 18">
            <a:extLst>
              <a:ext uri="{FF2B5EF4-FFF2-40B4-BE49-F238E27FC236}">
                <a16:creationId xmlns:a16="http://schemas.microsoft.com/office/drawing/2014/main" id="{6C5D6DB0-17C7-4001-8059-8AB609C8AED6}"/>
              </a:ext>
            </a:extLst>
          </p:cNvPr>
          <p:cNvGrpSpPr/>
          <p:nvPr/>
        </p:nvGrpSpPr>
        <p:grpSpPr>
          <a:xfrm rot="10800000">
            <a:off x="7392423" y="1846602"/>
            <a:ext cx="883316" cy="91096"/>
            <a:chOff x="0" y="0"/>
            <a:chExt cx="2070977" cy="733262"/>
          </a:xfrm>
        </p:grpSpPr>
        <p:sp>
          <p:nvSpPr>
            <p:cNvPr id="256" name="Freeform 19">
              <a:extLst>
                <a:ext uri="{FF2B5EF4-FFF2-40B4-BE49-F238E27FC236}">
                  <a16:creationId xmlns:a16="http://schemas.microsoft.com/office/drawing/2014/main" id="{988C01AD-BCB2-44F7-BD80-D5D14C1410FE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TextBox 20">
              <a:extLst>
                <a:ext uri="{FF2B5EF4-FFF2-40B4-BE49-F238E27FC236}">
                  <a16:creationId xmlns:a16="http://schemas.microsoft.com/office/drawing/2014/main" id="{8B8978A5-C789-43CC-B2B8-40341FCF0994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" name="Group 18">
            <a:extLst>
              <a:ext uri="{FF2B5EF4-FFF2-40B4-BE49-F238E27FC236}">
                <a16:creationId xmlns:a16="http://schemas.microsoft.com/office/drawing/2014/main" id="{1CCB8C19-E7F6-4035-B490-E2ACE971AE87}"/>
              </a:ext>
            </a:extLst>
          </p:cNvPr>
          <p:cNvGrpSpPr/>
          <p:nvPr/>
        </p:nvGrpSpPr>
        <p:grpSpPr>
          <a:xfrm rot="10800000">
            <a:off x="7392423" y="4819696"/>
            <a:ext cx="839610" cy="118599"/>
            <a:chOff x="0" y="0"/>
            <a:chExt cx="2070977" cy="733262"/>
          </a:xfrm>
        </p:grpSpPr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53103D01-A1C0-4033-81CC-2141E31F37A9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TextBox 20">
              <a:extLst>
                <a:ext uri="{FF2B5EF4-FFF2-40B4-BE49-F238E27FC236}">
                  <a16:creationId xmlns:a16="http://schemas.microsoft.com/office/drawing/2014/main" id="{0CCD0B72-BC58-416E-A32F-559E935D1269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61" name="Рисунок 260">
            <a:extLst>
              <a:ext uri="{FF2B5EF4-FFF2-40B4-BE49-F238E27FC236}">
                <a16:creationId xmlns:a16="http://schemas.microsoft.com/office/drawing/2014/main" id="{4C404C5F-DD69-44BF-AA80-9839035909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57"/>
          <a:stretch/>
        </p:blipFill>
        <p:spPr>
          <a:xfrm rot="10800000">
            <a:off x="7042665" y="4993042"/>
            <a:ext cx="1321129" cy="546555"/>
          </a:xfrm>
          <a:prstGeom prst="rect">
            <a:avLst/>
          </a:prstGeom>
        </p:spPr>
      </p:pic>
      <p:grpSp>
        <p:nvGrpSpPr>
          <p:cNvPr id="262" name="Group 468">
            <a:extLst>
              <a:ext uri="{FF2B5EF4-FFF2-40B4-BE49-F238E27FC236}">
                <a16:creationId xmlns:a16="http://schemas.microsoft.com/office/drawing/2014/main" id="{F47C3829-3551-47E8-9A93-7758DB3C1431}"/>
              </a:ext>
            </a:extLst>
          </p:cNvPr>
          <p:cNvGrpSpPr/>
          <p:nvPr/>
        </p:nvGrpSpPr>
        <p:grpSpPr>
          <a:xfrm rot="10800000">
            <a:off x="7254327" y="4945444"/>
            <a:ext cx="404309" cy="635248"/>
            <a:chOff x="0" y="0"/>
            <a:chExt cx="311400" cy="522359"/>
          </a:xfrm>
        </p:grpSpPr>
        <p:sp>
          <p:nvSpPr>
            <p:cNvPr id="263" name="Freeform 469">
              <a:extLst>
                <a:ext uri="{FF2B5EF4-FFF2-40B4-BE49-F238E27FC236}">
                  <a16:creationId xmlns:a16="http://schemas.microsoft.com/office/drawing/2014/main" id="{F62DA17C-F30C-4C1C-8AEB-C49BB1007951}"/>
                </a:ext>
              </a:extLst>
            </p:cNvPr>
            <p:cNvSpPr/>
            <p:nvPr/>
          </p:nvSpPr>
          <p:spPr>
            <a:xfrm>
              <a:off x="0" y="0"/>
              <a:ext cx="311400" cy="522359"/>
            </a:xfrm>
            <a:custGeom>
              <a:avLst/>
              <a:gdLst/>
              <a:ahLst/>
              <a:cxnLst/>
              <a:rect l="l" t="t" r="r" b="b"/>
              <a:pathLst>
                <a:path w="311400" h="522359">
                  <a:moveTo>
                    <a:pt x="0" y="0"/>
                  </a:moveTo>
                  <a:lnTo>
                    <a:pt x="311400" y="0"/>
                  </a:lnTo>
                  <a:lnTo>
                    <a:pt x="311400" y="522359"/>
                  </a:lnTo>
                  <a:lnTo>
                    <a:pt x="0" y="5223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TextBox 470">
              <a:extLst>
                <a:ext uri="{FF2B5EF4-FFF2-40B4-BE49-F238E27FC236}">
                  <a16:creationId xmlns:a16="http://schemas.microsoft.com/office/drawing/2014/main" id="{3A81B5C4-E87D-493D-BA24-1777162C9DF3}"/>
                </a:ext>
              </a:extLst>
            </p:cNvPr>
            <p:cNvSpPr txBox="1"/>
            <p:nvPr/>
          </p:nvSpPr>
          <p:spPr>
            <a:xfrm>
              <a:off x="0" y="-38100"/>
              <a:ext cx="311400" cy="560459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5" name="AutoShape 480">
            <a:extLst>
              <a:ext uri="{FF2B5EF4-FFF2-40B4-BE49-F238E27FC236}">
                <a16:creationId xmlns:a16="http://schemas.microsoft.com/office/drawing/2014/main" id="{A646B026-2A8C-45C5-9DB2-F3991F1963B6}"/>
              </a:ext>
            </a:extLst>
          </p:cNvPr>
          <p:cNvSpPr/>
          <p:nvPr/>
        </p:nvSpPr>
        <p:spPr>
          <a:xfrm rot="10800000">
            <a:off x="7244748" y="5279725"/>
            <a:ext cx="39933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AutoShape 481">
            <a:extLst>
              <a:ext uri="{FF2B5EF4-FFF2-40B4-BE49-F238E27FC236}">
                <a16:creationId xmlns:a16="http://schemas.microsoft.com/office/drawing/2014/main" id="{3A267552-633A-4630-9E00-C9390B1D50FC}"/>
              </a:ext>
            </a:extLst>
          </p:cNvPr>
          <p:cNvSpPr/>
          <p:nvPr/>
        </p:nvSpPr>
        <p:spPr>
          <a:xfrm rot="10800000" flipH="1" flipV="1">
            <a:off x="7429533" y="4971095"/>
            <a:ext cx="10884" cy="61273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7" name="Group 468">
            <a:extLst>
              <a:ext uri="{FF2B5EF4-FFF2-40B4-BE49-F238E27FC236}">
                <a16:creationId xmlns:a16="http://schemas.microsoft.com/office/drawing/2014/main" id="{80BD68A1-6AB5-4DAA-976D-6DE7C8E5FAAA}"/>
              </a:ext>
            </a:extLst>
          </p:cNvPr>
          <p:cNvGrpSpPr/>
          <p:nvPr/>
        </p:nvGrpSpPr>
        <p:grpSpPr>
          <a:xfrm rot="10800000">
            <a:off x="7677073" y="4944799"/>
            <a:ext cx="543604" cy="635248"/>
            <a:chOff x="0" y="0"/>
            <a:chExt cx="311400" cy="522359"/>
          </a:xfrm>
        </p:grpSpPr>
        <p:sp>
          <p:nvSpPr>
            <p:cNvPr id="268" name="Freeform 469">
              <a:extLst>
                <a:ext uri="{FF2B5EF4-FFF2-40B4-BE49-F238E27FC236}">
                  <a16:creationId xmlns:a16="http://schemas.microsoft.com/office/drawing/2014/main" id="{35B8D1C8-440F-4987-BB15-42C953093A15}"/>
                </a:ext>
              </a:extLst>
            </p:cNvPr>
            <p:cNvSpPr/>
            <p:nvPr/>
          </p:nvSpPr>
          <p:spPr>
            <a:xfrm>
              <a:off x="0" y="0"/>
              <a:ext cx="311400" cy="522359"/>
            </a:xfrm>
            <a:custGeom>
              <a:avLst/>
              <a:gdLst/>
              <a:ahLst/>
              <a:cxnLst/>
              <a:rect l="l" t="t" r="r" b="b"/>
              <a:pathLst>
                <a:path w="311400" h="522359">
                  <a:moveTo>
                    <a:pt x="0" y="0"/>
                  </a:moveTo>
                  <a:lnTo>
                    <a:pt x="311400" y="0"/>
                  </a:lnTo>
                  <a:lnTo>
                    <a:pt x="311400" y="522359"/>
                  </a:lnTo>
                  <a:lnTo>
                    <a:pt x="0" y="5223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TextBox 470">
              <a:extLst>
                <a:ext uri="{FF2B5EF4-FFF2-40B4-BE49-F238E27FC236}">
                  <a16:creationId xmlns:a16="http://schemas.microsoft.com/office/drawing/2014/main" id="{EE8F835F-1FBF-4D9B-9361-14DB04FB2361}"/>
                </a:ext>
              </a:extLst>
            </p:cNvPr>
            <p:cNvSpPr txBox="1"/>
            <p:nvPr/>
          </p:nvSpPr>
          <p:spPr>
            <a:xfrm>
              <a:off x="0" y="-38100"/>
              <a:ext cx="311400" cy="560459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0" name="AutoShape 480">
            <a:extLst>
              <a:ext uri="{FF2B5EF4-FFF2-40B4-BE49-F238E27FC236}">
                <a16:creationId xmlns:a16="http://schemas.microsoft.com/office/drawing/2014/main" id="{9DC41FC7-BDDE-40CE-8016-7369013FAA63}"/>
              </a:ext>
            </a:extLst>
          </p:cNvPr>
          <p:cNvSpPr/>
          <p:nvPr/>
        </p:nvSpPr>
        <p:spPr>
          <a:xfrm rot="10800000">
            <a:off x="7667496" y="5279082"/>
            <a:ext cx="543535" cy="944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AutoShape 481">
            <a:extLst>
              <a:ext uri="{FF2B5EF4-FFF2-40B4-BE49-F238E27FC236}">
                <a16:creationId xmlns:a16="http://schemas.microsoft.com/office/drawing/2014/main" id="{A1641669-719C-4C34-9103-CC04766AD8AF}"/>
              </a:ext>
            </a:extLst>
          </p:cNvPr>
          <p:cNvSpPr/>
          <p:nvPr/>
        </p:nvSpPr>
        <p:spPr>
          <a:xfrm rot="10800000" flipH="1" flipV="1">
            <a:off x="7860815" y="4949679"/>
            <a:ext cx="10884" cy="61273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2" name="Рисунок 271">
            <a:extLst>
              <a:ext uri="{FF2B5EF4-FFF2-40B4-BE49-F238E27FC236}">
                <a16:creationId xmlns:a16="http://schemas.microsoft.com/office/drawing/2014/main" id="{D7D6700C-0ABF-4487-9562-445FA67D6E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57"/>
          <a:stretch/>
        </p:blipFill>
        <p:spPr>
          <a:xfrm>
            <a:off x="7055291" y="1251516"/>
            <a:ext cx="1321129" cy="546555"/>
          </a:xfrm>
          <a:prstGeom prst="rect">
            <a:avLst/>
          </a:prstGeom>
        </p:spPr>
      </p:pic>
      <p:grpSp>
        <p:nvGrpSpPr>
          <p:cNvPr id="273" name="Group 468">
            <a:extLst>
              <a:ext uri="{FF2B5EF4-FFF2-40B4-BE49-F238E27FC236}">
                <a16:creationId xmlns:a16="http://schemas.microsoft.com/office/drawing/2014/main" id="{6C2E4348-1983-4D44-9A9D-2BE565EE63D8}"/>
              </a:ext>
            </a:extLst>
          </p:cNvPr>
          <p:cNvGrpSpPr/>
          <p:nvPr/>
        </p:nvGrpSpPr>
        <p:grpSpPr>
          <a:xfrm>
            <a:off x="7266953" y="1203918"/>
            <a:ext cx="404309" cy="635248"/>
            <a:chOff x="0" y="0"/>
            <a:chExt cx="311400" cy="522359"/>
          </a:xfrm>
        </p:grpSpPr>
        <p:sp>
          <p:nvSpPr>
            <p:cNvPr id="274" name="Freeform 469">
              <a:extLst>
                <a:ext uri="{FF2B5EF4-FFF2-40B4-BE49-F238E27FC236}">
                  <a16:creationId xmlns:a16="http://schemas.microsoft.com/office/drawing/2014/main" id="{9B075065-D737-4B4C-8313-F41FB09E7DD1}"/>
                </a:ext>
              </a:extLst>
            </p:cNvPr>
            <p:cNvSpPr/>
            <p:nvPr/>
          </p:nvSpPr>
          <p:spPr>
            <a:xfrm>
              <a:off x="0" y="0"/>
              <a:ext cx="311400" cy="522359"/>
            </a:xfrm>
            <a:custGeom>
              <a:avLst/>
              <a:gdLst/>
              <a:ahLst/>
              <a:cxnLst/>
              <a:rect l="l" t="t" r="r" b="b"/>
              <a:pathLst>
                <a:path w="311400" h="522359">
                  <a:moveTo>
                    <a:pt x="0" y="0"/>
                  </a:moveTo>
                  <a:lnTo>
                    <a:pt x="311400" y="0"/>
                  </a:lnTo>
                  <a:lnTo>
                    <a:pt x="311400" y="522359"/>
                  </a:lnTo>
                  <a:lnTo>
                    <a:pt x="0" y="5223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TextBox 470">
              <a:extLst>
                <a:ext uri="{FF2B5EF4-FFF2-40B4-BE49-F238E27FC236}">
                  <a16:creationId xmlns:a16="http://schemas.microsoft.com/office/drawing/2014/main" id="{CE491485-DD9F-4787-AC17-3E21FEF87CC4}"/>
                </a:ext>
              </a:extLst>
            </p:cNvPr>
            <p:cNvSpPr txBox="1"/>
            <p:nvPr/>
          </p:nvSpPr>
          <p:spPr>
            <a:xfrm>
              <a:off x="0" y="-38100"/>
              <a:ext cx="311400" cy="560459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6" name="AutoShape 480">
            <a:extLst>
              <a:ext uri="{FF2B5EF4-FFF2-40B4-BE49-F238E27FC236}">
                <a16:creationId xmlns:a16="http://schemas.microsoft.com/office/drawing/2014/main" id="{5E6D14FE-95F7-443B-B307-A41D4B789E76}"/>
              </a:ext>
            </a:extLst>
          </p:cNvPr>
          <p:cNvSpPr/>
          <p:nvPr/>
        </p:nvSpPr>
        <p:spPr>
          <a:xfrm>
            <a:off x="7257374" y="1538199"/>
            <a:ext cx="39933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AutoShape 481">
            <a:extLst>
              <a:ext uri="{FF2B5EF4-FFF2-40B4-BE49-F238E27FC236}">
                <a16:creationId xmlns:a16="http://schemas.microsoft.com/office/drawing/2014/main" id="{A8098CF3-A36B-4E2C-877E-184E57FB2CB6}"/>
              </a:ext>
            </a:extLst>
          </p:cNvPr>
          <p:cNvSpPr/>
          <p:nvPr/>
        </p:nvSpPr>
        <p:spPr>
          <a:xfrm flipH="1" flipV="1">
            <a:off x="7442159" y="1229569"/>
            <a:ext cx="10884" cy="61273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8" name="Group 468">
            <a:extLst>
              <a:ext uri="{FF2B5EF4-FFF2-40B4-BE49-F238E27FC236}">
                <a16:creationId xmlns:a16="http://schemas.microsoft.com/office/drawing/2014/main" id="{037A3913-4F70-4E41-8E03-9F611D2BCD27}"/>
              </a:ext>
            </a:extLst>
          </p:cNvPr>
          <p:cNvGrpSpPr/>
          <p:nvPr/>
        </p:nvGrpSpPr>
        <p:grpSpPr>
          <a:xfrm>
            <a:off x="7689699" y="1203273"/>
            <a:ext cx="543604" cy="635248"/>
            <a:chOff x="0" y="0"/>
            <a:chExt cx="311400" cy="522359"/>
          </a:xfrm>
        </p:grpSpPr>
        <p:sp>
          <p:nvSpPr>
            <p:cNvPr id="279" name="Freeform 469">
              <a:extLst>
                <a:ext uri="{FF2B5EF4-FFF2-40B4-BE49-F238E27FC236}">
                  <a16:creationId xmlns:a16="http://schemas.microsoft.com/office/drawing/2014/main" id="{7420ABBF-84DF-4674-98EC-E9B348E7E2F2}"/>
                </a:ext>
              </a:extLst>
            </p:cNvPr>
            <p:cNvSpPr/>
            <p:nvPr/>
          </p:nvSpPr>
          <p:spPr>
            <a:xfrm>
              <a:off x="0" y="0"/>
              <a:ext cx="311400" cy="522359"/>
            </a:xfrm>
            <a:custGeom>
              <a:avLst/>
              <a:gdLst/>
              <a:ahLst/>
              <a:cxnLst/>
              <a:rect l="l" t="t" r="r" b="b"/>
              <a:pathLst>
                <a:path w="311400" h="522359">
                  <a:moveTo>
                    <a:pt x="0" y="0"/>
                  </a:moveTo>
                  <a:lnTo>
                    <a:pt x="311400" y="0"/>
                  </a:lnTo>
                  <a:lnTo>
                    <a:pt x="311400" y="522359"/>
                  </a:lnTo>
                  <a:lnTo>
                    <a:pt x="0" y="5223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TextBox 470">
              <a:extLst>
                <a:ext uri="{FF2B5EF4-FFF2-40B4-BE49-F238E27FC236}">
                  <a16:creationId xmlns:a16="http://schemas.microsoft.com/office/drawing/2014/main" id="{C4778C8C-0A1F-4E5D-92F0-BF2B5B391D83}"/>
                </a:ext>
              </a:extLst>
            </p:cNvPr>
            <p:cNvSpPr txBox="1"/>
            <p:nvPr/>
          </p:nvSpPr>
          <p:spPr>
            <a:xfrm>
              <a:off x="0" y="-38100"/>
              <a:ext cx="311400" cy="560459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1" name="AutoShape 480">
            <a:extLst>
              <a:ext uri="{FF2B5EF4-FFF2-40B4-BE49-F238E27FC236}">
                <a16:creationId xmlns:a16="http://schemas.microsoft.com/office/drawing/2014/main" id="{89B12E90-8C8E-4966-BA7B-88716CF65D55}"/>
              </a:ext>
            </a:extLst>
          </p:cNvPr>
          <p:cNvSpPr/>
          <p:nvPr/>
        </p:nvSpPr>
        <p:spPr>
          <a:xfrm>
            <a:off x="7680122" y="1537556"/>
            <a:ext cx="543535" cy="944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AutoShape 481">
            <a:extLst>
              <a:ext uri="{FF2B5EF4-FFF2-40B4-BE49-F238E27FC236}">
                <a16:creationId xmlns:a16="http://schemas.microsoft.com/office/drawing/2014/main" id="{26CB072F-973E-47EB-AE7C-C764CEBE5AE2}"/>
              </a:ext>
            </a:extLst>
          </p:cNvPr>
          <p:cNvSpPr/>
          <p:nvPr/>
        </p:nvSpPr>
        <p:spPr>
          <a:xfrm flipH="1" flipV="1">
            <a:off x="7873441" y="1208153"/>
            <a:ext cx="10884" cy="61273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3" name="Рисунок 282">
            <a:extLst>
              <a:ext uri="{FF2B5EF4-FFF2-40B4-BE49-F238E27FC236}">
                <a16:creationId xmlns:a16="http://schemas.microsoft.com/office/drawing/2014/main" id="{DF481CB8-6F22-425A-940B-9C7EA2B837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57"/>
          <a:stretch/>
        </p:blipFill>
        <p:spPr>
          <a:xfrm rot="10800000">
            <a:off x="9171180" y="4988227"/>
            <a:ext cx="1321129" cy="546555"/>
          </a:xfrm>
          <a:prstGeom prst="rect">
            <a:avLst/>
          </a:prstGeom>
        </p:spPr>
      </p:pic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28A674AA-1814-47A3-AB15-362936FB800A}"/>
              </a:ext>
            </a:extLst>
          </p:cNvPr>
          <p:cNvSpPr/>
          <p:nvPr/>
        </p:nvSpPr>
        <p:spPr>
          <a:xfrm rot="9647720">
            <a:off x="8926115" y="2973488"/>
            <a:ext cx="122467" cy="921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just"/>
            <a:r>
              <a:rPr lang="uz-Cyrl-UZ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Турникет</a:t>
            </a:r>
            <a:endParaRPr lang="ru-RU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D1BF2CA4-1ED5-47D6-9C03-29C9DA39ECB0}"/>
              </a:ext>
            </a:extLst>
          </p:cNvPr>
          <p:cNvSpPr/>
          <p:nvPr/>
        </p:nvSpPr>
        <p:spPr>
          <a:xfrm rot="5400000">
            <a:off x="9936480" y="3080835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0BF55A9-B95C-4A89-92DF-A8B85C4EF17A}"/>
              </a:ext>
            </a:extLst>
          </p:cNvPr>
          <p:cNvSpPr/>
          <p:nvPr/>
        </p:nvSpPr>
        <p:spPr>
          <a:xfrm>
            <a:off x="11525749" y="127113"/>
            <a:ext cx="165009" cy="6530501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A36EA7DD-F34C-40E4-AB11-107ABA57BB1E}"/>
              </a:ext>
            </a:extLst>
          </p:cNvPr>
          <p:cNvSpPr/>
          <p:nvPr/>
        </p:nvSpPr>
        <p:spPr>
          <a:xfrm>
            <a:off x="9886504" y="127113"/>
            <a:ext cx="127037" cy="979858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3B3D586-CD74-473F-8512-AE7BF5D7D495}"/>
              </a:ext>
            </a:extLst>
          </p:cNvPr>
          <p:cNvSpPr/>
          <p:nvPr/>
        </p:nvSpPr>
        <p:spPr>
          <a:xfrm>
            <a:off x="10040991" y="127113"/>
            <a:ext cx="1443725" cy="2324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1400" dirty="0"/>
              <a:t>Бекат чегараси</a:t>
            </a:r>
            <a:endParaRPr lang="ru-RU" sz="1400" dirty="0"/>
          </a:p>
        </p:txBody>
      </p:sp>
      <p:sp>
        <p:nvSpPr>
          <p:cNvPr id="303" name="Прямоугольник 302">
            <a:extLst>
              <a:ext uri="{FF2B5EF4-FFF2-40B4-BE49-F238E27FC236}">
                <a16:creationId xmlns:a16="http://schemas.microsoft.com/office/drawing/2014/main" id="{D78E530A-871D-4471-9B36-954D5B675259}"/>
              </a:ext>
            </a:extLst>
          </p:cNvPr>
          <p:cNvSpPr/>
          <p:nvPr/>
        </p:nvSpPr>
        <p:spPr>
          <a:xfrm>
            <a:off x="9897772" y="5677756"/>
            <a:ext cx="127037" cy="979858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4" name="Рисунок 303">
            <a:extLst>
              <a:ext uri="{FF2B5EF4-FFF2-40B4-BE49-F238E27FC236}">
                <a16:creationId xmlns:a16="http://schemas.microsoft.com/office/drawing/2014/main" id="{A55AB0DD-36DA-456D-B74B-8681A77C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92559" y="5736752"/>
            <a:ext cx="537126" cy="1451143"/>
          </a:xfrm>
          <a:prstGeom prst="rect">
            <a:avLst/>
          </a:prstGeom>
        </p:spPr>
      </p:pic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86FAE247-1FBB-47A1-8D33-45A74FAC895C}"/>
              </a:ext>
            </a:extLst>
          </p:cNvPr>
          <p:cNvSpPr/>
          <p:nvPr/>
        </p:nvSpPr>
        <p:spPr>
          <a:xfrm rot="5400000">
            <a:off x="11259589" y="3469896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40DA14B8-6957-4BA3-B011-E79C6D2EE67F}"/>
              </a:ext>
            </a:extLst>
          </p:cNvPr>
          <p:cNvSpPr/>
          <p:nvPr/>
        </p:nvSpPr>
        <p:spPr>
          <a:xfrm rot="5400000">
            <a:off x="11260228" y="3758711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A50C46C-97AF-4515-8F80-3E51A552418E}"/>
              </a:ext>
            </a:extLst>
          </p:cNvPr>
          <p:cNvSpPr/>
          <p:nvPr/>
        </p:nvSpPr>
        <p:spPr>
          <a:xfrm>
            <a:off x="9334489" y="4922849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19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9BEA24DA-F417-49F4-BF45-CE3BF54DB305}"/>
              </a:ext>
            </a:extLst>
          </p:cNvPr>
          <p:cNvSpPr/>
          <p:nvPr/>
        </p:nvSpPr>
        <p:spPr>
          <a:xfrm>
            <a:off x="9592066" y="4921551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78505BB3-CEF6-4D55-9115-B698E9085B1A}"/>
              </a:ext>
            </a:extLst>
          </p:cNvPr>
          <p:cNvSpPr/>
          <p:nvPr/>
        </p:nvSpPr>
        <p:spPr>
          <a:xfrm>
            <a:off x="9334489" y="5224752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18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E87D51E6-A4C3-4025-80AE-4728F7E649D6}"/>
              </a:ext>
            </a:extLst>
          </p:cNvPr>
          <p:cNvSpPr/>
          <p:nvPr/>
        </p:nvSpPr>
        <p:spPr>
          <a:xfrm>
            <a:off x="9592066" y="5223454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20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4E01D562-729F-4740-8E43-48334C9344CD}"/>
              </a:ext>
            </a:extLst>
          </p:cNvPr>
          <p:cNvSpPr/>
          <p:nvPr/>
        </p:nvSpPr>
        <p:spPr>
          <a:xfrm>
            <a:off x="9859353" y="4922011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23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17" name="Прямоугольник 316">
            <a:extLst>
              <a:ext uri="{FF2B5EF4-FFF2-40B4-BE49-F238E27FC236}">
                <a16:creationId xmlns:a16="http://schemas.microsoft.com/office/drawing/2014/main" id="{1AC9741E-2807-4584-AD0F-16F1C4C01A5E}"/>
              </a:ext>
            </a:extLst>
          </p:cNvPr>
          <p:cNvSpPr/>
          <p:nvPr/>
        </p:nvSpPr>
        <p:spPr>
          <a:xfrm>
            <a:off x="10125764" y="4921551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25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D10A31F9-7E44-4467-8E43-94FFCE40E8C1}"/>
              </a:ext>
            </a:extLst>
          </p:cNvPr>
          <p:cNvSpPr/>
          <p:nvPr/>
        </p:nvSpPr>
        <p:spPr>
          <a:xfrm>
            <a:off x="9859353" y="5223914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9CA25077-272D-4813-9269-BE97C34DEA5A}"/>
              </a:ext>
            </a:extLst>
          </p:cNvPr>
          <p:cNvSpPr/>
          <p:nvPr/>
        </p:nvSpPr>
        <p:spPr>
          <a:xfrm>
            <a:off x="10125764" y="5223454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24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1A9B3A99-E0F2-498D-B965-0566918D2F83}"/>
              </a:ext>
            </a:extLst>
          </p:cNvPr>
          <p:cNvSpPr/>
          <p:nvPr/>
        </p:nvSpPr>
        <p:spPr>
          <a:xfrm>
            <a:off x="9343375" y="1247403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27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EFE15CAF-B26E-46AE-B0AC-F76C30F77E34}"/>
              </a:ext>
            </a:extLst>
          </p:cNvPr>
          <p:cNvSpPr/>
          <p:nvPr/>
        </p:nvSpPr>
        <p:spPr>
          <a:xfrm>
            <a:off x="9600952" y="1246105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29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F8C35272-7B45-454F-801A-2614486B8341}"/>
              </a:ext>
            </a:extLst>
          </p:cNvPr>
          <p:cNvSpPr/>
          <p:nvPr/>
        </p:nvSpPr>
        <p:spPr>
          <a:xfrm>
            <a:off x="9343375" y="1549306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26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BAEDB785-4E74-4919-9E16-36243944A4AB}"/>
              </a:ext>
            </a:extLst>
          </p:cNvPr>
          <p:cNvSpPr/>
          <p:nvPr/>
        </p:nvSpPr>
        <p:spPr>
          <a:xfrm>
            <a:off x="9600952" y="1548008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28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EAA71D2B-52DB-4A8F-9B58-492D893A7702}"/>
              </a:ext>
            </a:extLst>
          </p:cNvPr>
          <p:cNvSpPr/>
          <p:nvPr/>
        </p:nvSpPr>
        <p:spPr>
          <a:xfrm>
            <a:off x="9868239" y="1246565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3" name="Прямоугольник 332">
            <a:extLst>
              <a:ext uri="{FF2B5EF4-FFF2-40B4-BE49-F238E27FC236}">
                <a16:creationId xmlns:a16="http://schemas.microsoft.com/office/drawing/2014/main" id="{C284E104-3B0C-41B8-B8DB-20BAF2F83A99}"/>
              </a:ext>
            </a:extLst>
          </p:cNvPr>
          <p:cNvSpPr/>
          <p:nvPr/>
        </p:nvSpPr>
        <p:spPr>
          <a:xfrm>
            <a:off x="10134650" y="1246105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33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4" name="Прямоугольник 333">
            <a:extLst>
              <a:ext uri="{FF2B5EF4-FFF2-40B4-BE49-F238E27FC236}">
                <a16:creationId xmlns:a16="http://schemas.microsoft.com/office/drawing/2014/main" id="{CBC42C2C-93EF-4C00-947C-B9698EF249F1}"/>
              </a:ext>
            </a:extLst>
          </p:cNvPr>
          <p:cNvSpPr/>
          <p:nvPr/>
        </p:nvSpPr>
        <p:spPr>
          <a:xfrm>
            <a:off x="9868239" y="1548468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30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5" name="Прямоугольник 334">
            <a:extLst>
              <a:ext uri="{FF2B5EF4-FFF2-40B4-BE49-F238E27FC236}">
                <a16:creationId xmlns:a16="http://schemas.microsoft.com/office/drawing/2014/main" id="{FFD7C31F-9043-4F44-A71B-4F83DA5CDCC8}"/>
              </a:ext>
            </a:extLst>
          </p:cNvPr>
          <p:cNvSpPr/>
          <p:nvPr/>
        </p:nvSpPr>
        <p:spPr>
          <a:xfrm>
            <a:off x="10134650" y="1548008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8" name="TextBox 183">
            <a:extLst>
              <a:ext uri="{FF2B5EF4-FFF2-40B4-BE49-F238E27FC236}">
                <a16:creationId xmlns:a16="http://schemas.microsoft.com/office/drawing/2014/main" id="{A9AF4E89-1C89-4F43-89F7-BBAB9BC9DD06}"/>
              </a:ext>
            </a:extLst>
          </p:cNvPr>
          <p:cNvSpPr txBox="1"/>
          <p:nvPr/>
        </p:nvSpPr>
        <p:spPr>
          <a:xfrm rot="10800000">
            <a:off x="825229" y="210468"/>
            <a:ext cx="1592743" cy="64471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2095" tIns="12095" rIns="12095" bIns="12095" rtlCol="0" anchor="ctr"/>
          <a:lstStyle/>
          <a:p>
            <a:pPr algn="ctr">
              <a:lnSpc>
                <a:spcPts val="633"/>
              </a:lnSpc>
            </a:pPr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9" name="Group 181">
            <a:extLst>
              <a:ext uri="{FF2B5EF4-FFF2-40B4-BE49-F238E27FC236}">
                <a16:creationId xmlns:a16="http://schemas.microsoft.com/office/drawing/2014/main" id="{2A678F1D-67AC-489E-94FE-FED87F83ADB2}"/>
              </a:ext>
            </a:extLst>
          </p:cNvPr>
          <p:cNvGrpSpPr/>
          <p:nvPr/>
        </p:nvGrpSpPr>
        <p:grpSpPr>
          <a:xfrm rot="10800000">
            <a:off x="2672591" y="1104713"/>
            <a:ext cx="1443725" cy="4211774"/>
            <a:chOff x="0" y="0"/>
            <a:chExt cx="476372" cy="1619346"/>
          </a:xfrm>
          <a:solidFill>
            <a:schemeClr val="bg1">
              <a:lumMod val="85000"/>
            </a:schemeClr>
          </a:solidFill>
        </p:grpSpPr>
        <p:sp>
          <p:nvSpPr>
            <p:cNvPr id="407" name="Freeform 182">
              <a:extLst>
                <a:ext uri="{FF2B5EF4-FFF2-40B4-BE49-F238E27FC236}">
                  <a16:creationId xmlns:a16="http://schemas.microsoft.com/office/drawing/2014/main" id="{477E607A-2499-4321-8162-D1C328E68312}"/>
                </a:ext>
              </a:extLst>
            </p:cNvPr>
            <p:cNvSpPr/>
            <p:nvPr/>
          </p:nvSpPr>
          <p:spPr>
            <a:xfrm>
              <a:off x="0" y="0"/>
              <a:ext cx="476372" cy="1619346"/>
            </a:xfrm>
            <a:custGeom>
              <a:avLst/>
              <a:gdLst/>
              <a:ahLst/>
              <a:cxnLst/>
              <a:rect l="l" t="t" r="r" b="b"/>
              <a:pathLst>
                <a:path w="476372" h="1619346">
                  <a:moveTo>
                    <a:pt x="0" y="0"/>
                  </a:moveTo>
                  <a:lnTo>
                    <a:pt x="476372" y="0"/>
                  </a:lnTo>
                  <a:lnTo>
                    <a:pt x="476372" y="1619346"/>
                  </a:lnTo>
                  <a:lnTo>
                    <a:pt x="0" y="1619346"/>
                  </a:lnTo>
                  <a:close/>
                </a:path>
              </a:pathLst>
            </a:custGeom>
            <a:grpFill/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" name="TextBox 183">
              <a:extLst>
                <a:ext uri="{FF2B5EF4-FFF2-40B4-BE49-F238E27FC236}">
                  <a16:creationId xmlns:a16="http://schemas.microsoft.com/office/drawing/2014/main" id="{7B06591C-A596-49A6-90FB-7C26C1B42447}"/>
                </a:ext>
              </a:extLst>
            </p:cNvPr>
            <p:cNvSpPr txBox="1"/>
            <p:nvPr/>
          </p:nvSpPr>
          <p:spPr>
            <a:xfrm>
              <a:off x="0" y="-38100"/>
              <a:ext cx="476372" cy="1657446"/>
            </a:xfrm>
            <a:prstGeom prst="rect">
              <a:avLst/>
            </a:prstGeom>
            <a:grpFill/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0" name="Group 18">
            <a:extLst>
              <a:ext uri="{FF2B5EF4-FFF2-40B4-BE49-F238E27FC236}">
                <a16:creationId xmlns:a16="http://schemas.microsoft.com/office/drawing/2014/main" id="{64821CB4-8980-47B1-A9A5-D6CA650078A4}"/>
              </a:ext>
            </a:extLst>
          </p:cNvPr>
          <p:cNvGrpSpPr/>
          <p:nvPr/>
        </p:nvGrpSpPr>
        <p:grpSpPr>
          <a:xfrm>
            <a:off x="2402554" y="1378596"/>
            <a:ext cx="222998" cy="3331897"/>
            <a:chOff x="0" y="-38100"/>
            <a:chExt cx="2070986" cy="771362"/>
          </a:xfrm>
        </p:grpSpPr>
        <p:sp>
          <p:nvSpPr>
            <p:cNvPr id="405" name="Freeform 19">
              <a:extLst>
                <a:ext uri="{FF2B5EF4-FFF2-40B4-BE49-F238E27FC236}">
                  <a16:creationId xmlns:a16="http://schemas.microsoft.com/office/drawing/2014/main" id="{22F4F06B-B877-478E-A6AF-DAFC694EDADA}"/>
                </a:ext>
              </a:extLst>
            </p:cNvPr>
            <p:cNvSpPr/>
            <p:nvPr/>
          </p:nvSpPr>
          <p:spPr>
            <a:xfrm>
              <a:off x="9" y="53671"/>
              <a:ext cx="2070977" cy="679591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Box 20">
              <a:extLst>
                <a:ext uri="{FF2B5EF4-FFF2-40B4-BE49-F238E27FC236}">
                  <a16:creationId xmlns:a16="http://schemas.microsoft.com/office/drawing/2014/main" id="{CEF06E3C-E98B-4529-82C6-B75FE0F4FFF5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1" name="Group 18">
            <a:extLst>
              <a:ext uri="{FF2B5EF4-FFF2-40B4-BE49-F238E27FC236}">
                <a16:creationId xmlns:a16="http://schemas.microsoft.com/office/drawing/2014/main" id="{FB7F5F73-3869-4D5A-82A1-4A3696265B85}"/>
              </a:ext>
            </a:extLst>
          </p:cNvPr>
          <p:cNvGrpSpPr/>
          <p:nvPr/>
        </p:nvGrpSpPr>
        <p:grpSpPr>
          <a:xfrm>
            <a:off x="2407554" y="5461373"/>
            <a:ext cx="2557231" cy="95403"/>
            <a:chOff x="0" y="0"/>
            <a:chExt cx="2070977" cy="733262"/>
          </a:xfrm>
        </p:grpSpPr>
        <p:sp>
          <p:nvSpPr>
            <p:cNvPr id="403" name="Freeform 19">
              <a:extLst>
                <a:ext uri="{FF2B5EF4-FFF2-40B4-BE49-F238E27FC236}">
                  <a16:creationId xmlns:a16="http://schemas.microsoft.com/office/drawing/2014/main" id="{2C85F681-3D6C-48B0-95DF-1443C56EC045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4" name="TextBox 20">
              <a:extLst>
                <a:ext uri="{FF2B5EF4-FFF2-40B4-BE49-F238E27FC236}">
                  <a16:creationId xmlns:a16="http://schemas.microsoft.com/office/drawing/2014/main" id="{C86D47C6-32B6-4DCA-A701-D2A1DFE42D7D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id="{7B9B72D1-D225-450F-8B2B-33F9040F2B84}"/>
              </a:ext>
            </a:extLst>
          </p:cNvPr>
          <p:cNvSpPr/>
          <p:nvPr/>
        </p:nvSpPr>
        <p:spPr>
          <a:xfrm>
            <a:off x="3979338" y="2877722"/>
            <a:ext cx="122467" cy="921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just"/>
            <a:r>
              <a: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endParaRPr lang="ru-RU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1BE1ADC6-9C04-46A7-BFD7-F46B969EBA3A}"/>
              </a:ext>
            </a:extLst>
          </p:cNvPr>
          <p:cNvSpPr/>
          <p:nvPr/>
        </p:nvSpPr>
        <p:spPr>
          <a:xfrm>
            <a:off x="859272" y="4123214"/>
            <a:ext cx="278571" cy="4177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just"/>
            <a:r>
              <a:rPr lang="uz-Cyrl-UZ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Касса</a:t>
            </a:r>
            <a:endParaRPr lang="ru-RU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4" name="Group 18">
            <a:extLst>
              <a:ext uri="{FF2B5EF4-FFF2-40B4-BE49-F238E27FC236}">
                <a16:creationId xmlns:a16="http://schemas.microsoft.com/office/drawing/2014/main" id="{875ED305-3D59-4F62-A867-4692AFCCED6A}"/>
              </a:ext>
            </a:extLst>
          </p:cNvPr>
          <p:cNvGrpSpPr/>
          <p:nvPr/>
        </p:nvGrpSpPr>
        <p:grpSpPr>
          <a:xfrm>
            <a:off x="2407554" y="989732"/>
            <a:ext cx="2557231" cy="95403"/>
            <a:chOff x="0" y="0"/>
            <a:chExt cx="2070977" cy="733262"/>
          </a:xfrm>
        </p:grpSpPr>
        <p:sp>
          <p:nvSpPr>
            <p:cNvPr id="401" name="Freeform 19">
              <a:extLst>
                <a:ext uri="{FF2B5EF4-FFF2-40B4-BE49-F238E27FC236}">
                  <a16:creationId xmlns:a16="http://schemas.microsoft.com/office/drawing/2014/main" id="{269FE049-8E83-4327-A6F2-CCBD4E56B55D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2" name="TextBox 20">
              <a:extLst>
                <a:ext uri="{FF2B5EF4-FFF2-40B4-BE49-F238E27FC236}">
                  <a16:creationId xmlns:a16="http://schemas.microsoft.com/office/drawing/2014/main" id="{436A2CBF-0C9F-4253-893A-55CEBD1A2216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45" name="Рисунок 344">
            <a:extLst>
              <a:ext uri="{FF2B5EF4-FFF2-40B4-BE49-F238E27FC236}">
                <a16:creationId xmlns:a16="http://schemas.microsoft.com/office/drawing/2014/main" id="{A58E7471-6273-41EF-8CDF-AF6667C4B0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57"/>
          <a:stretch/>
        </p:blipFill>
        <p:spPr>
          <a:xfrm rot="10800000">
            <a:off x="1824123" y="4830400"/>
            <a:ext cx="1321129" cy="546555"/>
          </a:xfrm>
          <a:prstGeom prst="rect">
            <a:avLst/>
          </a:prstGeom>
        </p:spPr>
      </p:pic>
      <p:grpSp>
        <p:nvGrpSpPr>
          <p:cNvPr id="346" name="Group 18">
            <a:extLst>
              <a:ext uri="{FF2B5EF4-FFF2-40B4-BE49-F238E27FC236}">
                <a16:creationId xmlns:a16="http://schemas.microsoft.com/office/drawing/2014/main" id="{5C81D8E2-D20F-486B-B80A-E7BECB0CAE80}"/>
              </a:ext>
            </a:extLst>
          </p:cNvPr>
          <p:cNvGrpSpPr/>
          <p:nvPr/>
        </p:nvGrpSpPr>
        <p:grpSpPr>
          <a:xfrm>
            <a:off x="4081470" y="4729428"/>
            <a:ext cx="883316" cy="91096"/>
            <a:chOff x="0" y="0"/>
            <a:chExt cx="2070977" cy="733262"/>
          </a:xfrm>
        </p:grpSpPr>
        <p:sp>
          <p:nvSpPr>
            <p:cNvPr id="399" name="Freeform 19">
              <a:extLst>
                <a:ext uri="{FF2B5EF4-FFF2-40B4-BE49-F238E27FC236}">
                  <a16:creationId xmlns:a16="http://schemas.microsoft.com/office/drawing/2014/main" id="{406ADFC3-49C6-460F-9A32-7813A66C3A35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" name="TextBox 20">
              <a:extLst>
                <a:ext uri="{FF2B5EF4-FFF2-40B4-BE49-F238E27FC236}">
                  <a16:creationId xmlns:a16="http://schemas.microsoft.com/office/drawing/2014/main" id="{69F31F04-7169-427D-A17B-3CFA4B7CEA72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7" name="Group 18">
            <a:extLst>
              <a:ext uri="{FF2B5EF4-FFF2-40B4-BE49-F238E27FC236}">
                <a16:creationId xmlns:a16="http://schemas.microsoft.com/office/drawing/2014/main" id="{0AF4F8ED-AC50-4ED9-B63E-2D17AEDD53BC}"/>
              </a:ext>
            </a:extLst>
          </p:cNvPr>
          <p:cNvGrpSpPr/>
          <p:nvPr/>
        </p:nvGrpSpPr>
        <p:grpSpPr>
          <a:xfrm>
            <a:off x="4125176" y="1728831"/>
            <a:ext cx="839610" cy="118599"/>
            <a:chOff x="0" y="0"/>
            <a:chExt cx="2070977" cy="733262"/>
          </a:xfrm>
        </p:grpSpPr>
        <p:sp>
          <p:nvSpPr>
            <p:cNvPr id="397" name="Freeform 19">
              <a:extLst>
                <a:ext uri="{FF2B5EF4-FFF2-40B4-BE49-F238E27FC236}">
                  <a16:creationId xmlns:a16="http://schemas.microsoft.com/office/drawing/2014/main" id="{5D577C03-4970-4C39-8881-6A706D4B1835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8" name="TextBox 20">
              <a:extLst>
                <a:ext uri="{FF2B5EF4-FFF2-40B4-BE49-F238E27FC236}">
                  <a16:creationId xmlns:a16="http://schemas.microsoft.com/office/drawing/2014/main" id="{701562EC-E813-4E70-AE39-900FE37506A6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48" name="Рисунок 347">
            <a:extLst>
              <a:ext uri="{FF2B5EF4-FFF2-40B4-BE49-F238E27FC236}">
                <a16:creationId xmlns:a16="http://schemas.microsoft.com/office/drawing/2014/main" id="{D4D14B89-3812-4236-9146-B9E2302100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57"/>
          <a:stretch/>
        </p:blipFill>
        <p:spPr>
          <a:xfrm>
            <a:off x="3993415" y="1127529"/>
            <a:ext cx="1321129" cy="546555"/>
          </a:xfrm>
          <a:prstGeom prst="rect">
            <a:avLst/>
          </a:prstGeom>
        </p:spPr>
      </p:pic>
      <p:grpSp>
        <p:nvGrpSpPr>
          <p:cNvPr id="349" name="Group 468">
            <a:extLst>
              <a:ext uri="{FF2B5EF4-FFF2-40B4-BE49-F238E27FC236}">
                <a16:creationId xmlns:a16="http://schemas.microsoft.com/office/drawing/2014/main" id="{D89798DA-C712-4933-A187-F41B06BC993D}"/>
              </a:ext>
            </a:extLst>
          </p:cNvPr>
          <p:cNvGrpSpPr/>
          <p:nvPr/>
        </p:nvGrpSpPr>
        <p:grpSpPr>
          <a:xfrm>
            <a:off x="4698573" y="1086434"/>
            <a:ext cx="404309" cy="635248"/>
            <a:chOff x="0" y="0"/>
            <a:chExt cx="311400" cy="522359"/>
          </a:xfrm>
        </p:grpSpPr>
        <p:sp>
          <p:nvSpPr>
            <p:cNvPr id="395" name="Freeform 469">
              <a:extLst>
                <a:ext uri="{FF2B5EF4-FFF2-40B4-BE49-F238E27FC236}">
                  <a16:creationId xmlns:a16="http://schemas.microsoft.com/office/drawing/2014/main" id="{C238E732-A0B6-4D3B-BF2D-5CBED22F2BFE}"/>
                </a:ext>
              </a:extLst>
            </p:cNvPr>
            <p:cNvSpPr/>
            <p:nvPr/>
          </p:nvSpPr>
          <p:spPr>
            <a:xfrm>
              <a:off x="0" y="0"/>
              <a:ext cx="311400" cy="522359"/>
            </a:xfrm>
            <a:custGeom>
              <a:avLst/>
              <a:gdLst/>
              <a:ahLst/>
              <a:cxnLst/>
              <a:rect l="l" t="t" r="r" b="b"/>
              <a:pathLst>
                <a:path w="311400" h="522359">
                  <a:moveTo>
                    <a:pt x="0" y="0"/>
                  </a:moveTo>
                  <a:lnTo>
                    <a:pt x="311400" y="0"/>
                  </a:lnTo>
                  <a:lnTo>
                    <a:pt x="311400" y="522359"/>
                  </a:lnTo>
                  <a:lnTo>
                    <a:pt x="0" y="5223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TextBox 470">
              <a:extLst>
                <a:ext uri="{FF2B5EF4-FFF2-40B4-BE49-F238E27FC236}">
                  <a16:creationId xmlns:a16="http://schemas.microsoft.com/office/drawing/2014/main" id="{A98DC7E5-6042-40E4-9B1E-7BB4C6A8F364}"/>
                </a:ext>
              </a:extLst>
            </p:cNvPr>
            <p:cNvSpPr txBox="1"/>
            <p:nvPr/>
          </p:nvSpPr>
          <p:spPr>
            <a:xfrm>
              <a:off x="0" y="-38100"/>
              <a:ext cx="311400" cy="560459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0" name="AutoShape 480">
            <a:extLst>
              <a:ext uri="{FF2B5EF4-FFF2-40B4-BE49-F238E27FC236}">
                <a16:creationId xmlns:a16="http://schemas.microsoft.com/office/drawing/2014/main" id="{4535E363-59DE-439C-9387-27EB8D3BDBBB}"/>
              </a:ext>
            </a:extLst>
          </p:cNvPr>
          <p:cNvSpPr/>
          <p:nvPr/>
        </p:nvSpPr>
        <p:spPr>
          <a:xfrm>
            <a:off x="4713130" y="1387401"/>
            <a:ext cx="39933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AutoShape 481">
            <a:extLst>
              <a:ext uri="{FF2B5EF4-FFF2-40B4-BE49-F238E27FC236}">
                <a16:creationId xmlns:a16="http://schemas.microsoft.com/office/drawing/2014/main" id="{CC6F51C7-4F7A-4145-BFE0-6406C8C2889C}"/>
              </a:ext>
            </a:extLst>
          </p:cNvPr>
          <p:cNvSpPr/>
          <p:nvPr/>
        </p:nvSpPr>
        <p:spPr>
          <a:xfrm flipH="1" flipV="1">
            <a:off x="4916792" y="1083297"/>
            <a:ext cx="10884" cy="61273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2" name="Group 468">
            <a:extLst>
              <a:ext uri="{FF2B5EF4-FFF2-40B4-BE49-F238E27FC236}">
                <a16:creationId xmlns:a16="http://schemas.microsoft.com/office/drawing/2014/main" id="{7F17B638-B6BD-4076-B11A-98679379547A}"/>
              </a:ext>
            </a:extLst>
          </p:cNvPr>
          <p:cNvGrpSpPr/>
          <p:nvPr/>
        </p:nvGrpSpPr>
        <p:grpSpPr>
          <a:xfrm>
            <a:off x="4136532" y="1087079"/>
            <a:ext cx="543604" cy="635248"/>
            <a:chOff x="0" y="0"/>
            <a:chExt cx="311400" cy="522359"/>
          </a:xfrm>
        </p:grpSpPr>
        <p:sp>
          <p:nvSpPr>
            <p:cNvPr id="393" name="Freeform 469">
              <a:extLst>
                <a:ext uri="{FF2B5EF4-FFF2-40B4-BE49-F238E27FC236}">
                  <a16:creationId xmlns:a16="http://schemas.microsoft.com/office/drawing/2014/main" id="{0B6BD43D-1E88-460A-990D-EE80DDC4DEB1}"/>
                </a:ext>
              </a:extLst>
            </p:cNvPr>
            <p:cNvSpPr/>
            <p:nvPr/>
          </p:nvSpPr>
          <p:spPr>
            <a:xfrm>
              <a:off x="0" y="0"/>
              <a:ext cx="311400" cy="522359"/>
            </a:xfrm>
            <a:custGeom>
              <a:avLst/>
              <a:gdLst/>
              <a:ahLst/>
              <a:cxnLst/>
              <a:rect l="l" t="t" r="r" b="b"/>
              <a:pathLst>
                <a:path w="311400" h="522359">
                  <a:moveTo>
                    <a:pt x="0" y="0"/>
                  </a:moveTo>
                  <a:lnTo>
                    <a:pt x="311400" y="0"/>
                  </a:lnTo>
                  <a:lnTo>
                    <a:pt x="311400" y="522359"/>
                  </a:lnTo>
                  <a:lnTo>
                    <a:pt x="0" y="5223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TextBox 470">
              <a:extLst>
                <a:ext uri="{FF2B5EF4-FFF2-40B4-BE49-F238E27FC236}">
                  <a16:creationId xmlns:a16="http://schemas.microsoft.com/office/drawing/2014/main" id="{A2F9ADCD-FC2F-4F03-94DB-4EAC233564ED}"/>
                </a:ext>
              </a:extLst>
            </p:cNvPr>
            <p:cNvSpPr txBox="1"/>
            <p:nvPr/>
          </p:nvSpPr>
          <p:spPr>
            <a:xfrm>
              <a:off x="0" y="-38100"/>
              <a:ext cx="311400" cy="560459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3" name="AutoShape 480">
            <a:extLst>
              <a:ext uri="{FF2B5EF4-FFF2-40B4-BE49-F238E27FC236}">
                <a16:creationId xmlns:a16="http://schemas.microsoft.com/office/drawing/2014/main" id="{9D687DFE-E926-4CB2-B8AA-A506BC88DAEF}"/>
              </a:ext>
            </a:extLst>
          </p:cNvPr>
          <p:cNvSpPr/>
          <p:nvPr/>
        </p:nvSpPr>
        <p:spPr>
          <a:xfrm>
            <a:off x="4146178" y="1378596"/>
            <a:ext cx="543535" cy="944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AutoShape 481">
            <a:extLst>
              <a:ext uri="{FF2B5EF4-FFF2-40B4-BE49-F238E27FC236}">
                <a16:creationId xmlns:a16="http://schemas.microsoft.com/office/drawing/2014/main" id="{6C646794-120E-41ED-BD4B-9E851D399EFA}"/>
              </a:ext>
            </a:extLst>
          </p:cNvPr>
          <p:cNvSpPr/>
          <p:nvPr/>
        </p:nvSpPr>
        <p:spPr>
          <a:xfrm flipH="1" flipV="1">
            <a:off x="4485510" y="1104713"/>
            <a:ext cx="10884" cy="61273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5" name="Рисунок 354">
            <a:extLst>
              <a:ext uri="{FF2B5EF4-FFF2-40B4-BE49-F238E27FC236}">
                <a16:creationId xmlns:a16="http://schemas.microsoft.com/office/drawing/2014/main" id="{83425A33-9F58-4D99-89C2-E9EC65DFA3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57"/>
          <a:stretch/>
        </p:blipFill>
        <p:spPr>
          <a:xfrm rot="10800000">
            <a:off x="3980789" y="4869055"/>
            <a:ext cx="1321129" cy="546555"/>
          </a:xfrm>
          <a:prstGeom prst="rect">
            <a:avLst/>
          </a:prstGeom>
        </p:spPr>
      </p:pic>
      <p:grpSp>
        <p:nvGrpSpPr>
          <p:cNvPr id="356" name="Group 468">
            <a:extLst>
              <a:ext uri="{FF2B5EF4-FFF2-40B4-BE49-F238E27FC236}">
                <a16:creationId xmlns:a16="http://schemas.microsoft.com/office/drawing/2014/main" id="{3AE29F22-A1B7-4129-B800-838A2B16D8BB}"/>
              </a:ext>
            </a:extLst>
          </p:cNvPr>
          <p:cNvGrpSpPr/>
          <p:nvPr/>
        </p:nvGrpSpPr>
        <p:grpSpPr>
          <a:xfrm rot="10800000">
            <a:off x="4685947" y="4827960"/>
            <a:ext cx="404309" cy="635248"/>
            <a:chOff x="0" y="0"/>
            <a:chExt cx="311400" cy="522359"/>
          </a:xfrm>
        </p:grpSpPr>
        <p:sp>
          <p:nvSpPr>
            <p:cNvPr id="391" name="Freeform 469">
              <a:extLst>
                <a:ext uri="{FF2B5EF4-FFF2-40B4-BE49-F238E27FC236}">
                  <a16:creationId xmlns:a16="http://schemas.microsoft.com/office/drawing/2014/main" id="{5041FB03-86A2-4DAE-A6EC-06FEFB29830F}"/>
                </a:ext>
              </a:extLst>
            </p:cNvPr>
            <p:cNvSpPr/>
            <p:nvPr/>
          </p:nvSpPr>
          <p:spPr>
            <a:xfrm>
              <a:off x="0" y="0"/>
              <a:ext cx="311400" cy="522359"/>
            </a:xfrm>
            <a:custGeom>
              <a:avLst/>
              <a:gdLst/>
              <a:ahLst/>
              <a:cxnLst/>
              <a:rect l="l" t="t" r="r" b="b"/>
              <a:pathLst>
                <a:path w="311400" h="522359">
                  <a:moveTo>
                    <a:pt x="0" y="0"/>
                  </a:moveTo>
                  <a:lnTo>
                    <a:pt x="311400" y="0"/>
                  </a:lnTo>
                  <a:lnTo>
                    <a:pt x="311400" y="522359"/>
                  </a:lnTo>
                  <a:lnTo>
                    <a:pt x="0" y="5223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2" name="TextBox 470">
              <a:extLst>
                <a:ext uri="{FF2B5EF4-FFF2-40B4-BE49-F238E27FC236}">
                  <a16:creationId xmlns:a16="http://schemas.microsoft.com/office/drawing/2014/main" id="{9E8029AF-E35C-4254-8A4F-4551C640D33F}"/>
                </a:ext>
              </a:extLst>
            </p:cNvPr>
            <p:cNvSpPr txBox="1"/>
            <p:nvPr/>
          </p:nvSpPr>
          <p:spPr>
            <a:xfrm>
              <a:off x="0" y="-38100"/>
              <a:ext cx="311400" cy="560459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7" name="AutoShape 480">
            <a:extLst>
              <a:ext uri="{FF2B5EF4-FFF2-40B4-BE49-F238E27FC236}">
                <a16:creationId xmlns:a16="http://schemas.microsoft.com/office/drawing/2014/main" id="{5D001A82-D07D-4BBD-83BA-4B05337259D2}"/>
              </a:ext>
            </a:extLst>
          </p:cNvPr>
          <p:cNvSpPr/>
          <p:nvPr/>
        </p:nvSpPr>
        <p:spPr>
          <a:xfrm rot="10800000">
            <a:off x="4700504" y="5128927"/>
            <a:ext cx="39933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AutoShape 481">
            <a:extLst>
              <a:ext uri="{FF2B5EF4-FFF2-40B4-BE49-F238E27FC236}">
                <a16:creationId xmlns:a16="http://schemas.microsoft.com/office/drawing/2014/main" id="{CB8BD905-5046-4B11-A466-E4B1D53FAFFC}"/>
              </a:ext>
            </a:extLst>
          </p:cNvPr>
          <p:cNvSpPr/>
          <p:nvPr/>
        </p:nvSpPr>
        <p:spPr>
          <a:xfrm rot="10800000" flipH="1" flipV="1">
            <a:off x="4904166" y="4824823"/>
            <a:ext cx="10884" cy="61273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9" name="Group 468">
            <a:extLst>
              <a:ext uri="{FF2B5EF4-FFF2-40B4-BE49-F238E27FC236}">
                <a16:creationId xmlns:a16="http://schemas.microsoft.com/office/drawing/2014/main" id="{3B01A712-FBCF-4C10-A20F-F1315E9E717A}"/>
              </a:ext>
            </a:extLst>
          </p:cNvPr>
          <p:cNvGrpSpPr/>
          <p:nvPr/>
        </p:nvGrpSpPr>
        <p:grpSpPr>
          <a:xfrm rot="10800000">
            <a:off x="4123906" y="4828605"/>
            <a:ext cx="543604" cy="635248"/>
            <a:chOff x="0" y="0"/>
            <a:chExt cx="311400" cy="522359"/>
          </a:xfrm>
        </p:grpSpPr>
        <p:sp>
          <p:nvSpPr>
            <p:cNvPr id="389" name="Freeform 469">
              <a:extLst>
                <a:ext uri="{FF2B5EF4-FFF2-40B4-BE49-F238E27FC236}">
                  <a16:creationId xmlns:a16="http://schemas.microsoft.com/office/drawing/2014/main" id="{0B84F260-625A-4582-A0FE-CB0790BFD2BF}"/>
                </a:ext>
              </a:extLst>
            </p:cNvPr>
            <p:cNvSpPr/>
            <p:nvPr/>
          </p:nvSpPr>
          <p:spPr>
            <a:xfrm>
              <a:off x="0" y="0"/>
              <a:ext cx="311400" cy="522359"/>
            </a:xfrm>
            <a:custGeom>
              <a:avLst/>
              <a:gdLst/>
              <a:ahLst/>
              <a:cxnLst/>
              <a:rect l="l" t="t" r="r" b="b"/>
              <a:pathLst>
                <a:path w="311400" h="522359">
                  <a:moveTo>
                    <a:pt x="0" y="0"/>
                  </a:moveTo>
                  <a:lnTo>
                    <a:pt x="311400" y="0"/>
                  </a:lnTo>
                  <a:lnTo>
                    <a:pt x="311400" y="522359"/>
                  </a:lnTo>
                  <a:lnTo>
                    <a:pt x="0" y="5223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0" name="TextBox 470">
              <a:extLst>
                <a:ext uri="{FF2B5EF4-FFF2-40B4-BE49-F238E27FC236}">
                  <a16:creationId xmlns:a16="http://schemas.microsoft.com/office/drawing/2014/main" id="{E911197B-4706-43B7-99AA-3BD56B10BFBD}"/>
                </a:ext>
              </a:extLst>
            </p:cNvPr>
            <p:cNvSpPr txBox="1"/>
            <p:nvPr/>
          </p:nvSpPr>
          <p:spPr>
            <a:xfrm>
              <a:off x="0" y="-38100"/>
              <a:ext cx="311400" cy="560459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0" name="AutoShape 480">
            <a:extLst>
              <a:ext uri="{FF2B5EF4-FFF2-40B4-BE49-F238E27FC236}">
                <a16:creationId xmlns:a16="http://schemas.microsoft.com/office/drawing/2014/main" id="{D705DA23-1B4D-4DBB-A692-1AD12E79B98B}"/>
              </a:ext>
            </a:extLst>
          </p:cNvPr>
          <p:cNvSpPr/>
          <p:nvPr/>
        </p:nvSpPr>
        <p:spPr>
          <a:xfrm rot="10800000">
            <a:off x="4133552" y="5120122"/>
            <a:ext cx="543535" cy="944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AutoShape 481">
            <a:extLst>
              <a:ext uri="{FF2B5EF4-FFF2-40B4-BE49-F238E27FC236}">
                <a16:creationId xmlns:a16="http://schemas.microsoft.com/office/drawing/2014/main" id="{57CC680F-BD08-46CE-A037-DD7A8EB27AC8}"/>
              </a:ext>
            </a:extLst>
          </p:cNvPr>
          <p:cNvSpPr/>
          <p:nvPr/>
        </p:nvSpPr>
        <p:spPr>
          <a:xfrm rot="10800000" flipH="1" flipV="1">
            <a:off x="4472884" y="4846239"/>
            <a:ext cx="10884" cy="61273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2" name="Рисунок 361">
            <a:extLst>
              <a:ext uri="{FF2B5EF4-FFF2-40B4-BE49-F238E27FC236}">
                <a16:creationId xmlns:a16="http://schemas.microsoft.com/office/drawing/2014/main" id="{2D857CAC-C3DF-44FE-B251-06302BD4A2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57"/>
          <a:stretch/>
        </p:blipFill>
        <p:spPr>
          <a:xfrm>
            <a:off x="1864900" y="1132344"/>
            <a:ext cx="1321129" cy="546555"/>
          </a:xfrm>
          <a:prstGeom prst="rect">
            <a:avLst/>
          </a:prstGeom>
        </p:spPr>
      </p:pic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FC89FB01-D584-457A-A30F-C49EC5D13CEB}"/>
              </a:ext>
            </a:extLst>
          </p:cNvPr>
          <p:cNvSpPr/>
          <p:nvPr/>
        </p:nvSpPr>
        <p:spPr>
          <a:xfrm>
            <a:off x="3308627" y="2873066"/>
            <a:ext cx="122467" cy="921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just"/>
            <a:r>
              <a:rPr lang="uz-Cyrl-UZ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Турникет</a:t>
            </a:r>
            <a:endParaRPr lang="ru-RU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Прямоугольник 363">
            <a:extLst>
              <a:ext uri="{FF2B5EF4-FFF2-40B4-BE49-F238E27FC236}">
                <a16:creationId xmlns:a16="http://schemas.microsoft.com/office/drawing/2014/main" id="{DC2CDEC0-9F9A-4390-81AB-13A029183DAB}"/>
              </a:ext>
            </a:extLst>
          </p:cNvPr>
          <p:cNvSpPr/>
          <p:nvPr/>
        </p:nvSpPr>
        <p:spPr>
          <a:xfrm rot="16200000">
            <a:off x="1804198" y="3054957"/>
            <a:ext cx="940270" cy="2075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" name="Прямоугольник 364">
            <a:extLst>
              <a:ext uri="{FF2B5EF4-FFF2-40B4-BE49-F238E27FC236}">
                <a16:creationId xmlns:a16="http://schemas.microsoft.com/office/drawing/2014/main" id="{CC460F22-599F-430D-BF71-9492F3C727FE}"/>
              </a:ext>
            </a:extLst>
          </p:cNvPr>
          <p:cNvSpPr/>
          <p:nvPr/>
        </p:nvSpPr>
        <p:spPr>
          <a:xfrm rot="10800000">
            <a:off x="666450" y="726475"/>
            <a:ext cx="156803" cy="5939209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A0431722-968B-4325-909B-CA99D8636495}"/>
              </a:ext>
            </a:extLst>
          </p:cNvPr>
          <p:cNvSpPr/>
          <p:nvPr/>
        </p:nvSpPr>
        <p:spPr>
          <a:xfrm rot="10800000">
            <a:off x="2343668" y="5560155"/>
            <a:ext cx="108672" cy="351848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8" name="Прямоугольник 367">
            <a:extLst>
              <a:ext uri="{FF2B5EF4-FFF2-40B4-BE49-F238E27FC236}">
                <a16:creationId xmlns:a16="http://schemas.microsoft.com/office/drawing/2014/main" id="{DA69602A-282F-4D5F-B0A3-37933EF9E47B}"/>
              </a:ext>
            </a:extLst>
          </p:cNvPr>
          <p:cNvSpPr/>
          <p:nvPr/>
        </p:nvSpPr>
        <p:spPr>
          <a:xfrm rot="10800000">
            <a:off x="2332400" y="726478"/>
            <a:ext cx="127036" cy="262892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69" name="Рисунок 368">
            <a:extLst>
              <a:ext uri="{FF2B5EF4-FFF2-40B4-BE49-F238E27FC236}">
                <a16:creationId xmlns:a16="http://schemas.microsoft.com/office/drawing/2014/main" id="{2C4A7A7E-9D57-41B4-8E85-521098D92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23" y="183215"/>
            <a:ext cx="537126" cy="526868"/>
          </a:xfrm>
          <a:prstGeom prst="rect">
            <a:avLst/>
          </a:prstGeom>
        </p:spPr>
      </p:pic>
      <p:sp>
        <p:nvSpPr>
          <p:cNvPr id="370" name="Прямоугольник 369">
            <a:extLst>
              <a:ext uri="{FF2B5EF4-FFF2-40B4-BE49-F238E27FC236}">
                <a16:creationId xmlns:a16="http://schemas.microsoft.com/office/drawing/2014/main" id="{8D8ED7BB-683C-4EDE-AA9F-78C502D3595B}"/>
              </a:ext>
            </a:extLst>
          </p:cNvPr>
          <p:cNvSpPr/>
          <p:nvPr/>
        </p:nvSpPr>
        <p:spPr>
          <a:xfrm rot="16200000">
            <a:off x="825664" y="3753821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83F3BF62-0B94-4531-A6F5-6C902A0F4CF5}"/>
              </a:ext>
            </a:extLst>
          </p:cNvPr>
          <p:cNvSpPr/>
          <p:nvPr/>
        </p:nvSpPr>
        <p:spPr>
          <a:xfrm rot="16200000">
            <a:off x="825664" y="3399587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Прямоугольник 371">
            <a:extLst>
              <a:ext uri="{FF2B5EF4-FFF2-40B4-BE49-F238E27FC236}">
                <a16:creationId xmlns:a16="http://schemas.microsoft.com/office/drawing/2014/main" id="{EF44F2FE-FA92-4958-A5D7-14A47E57BCD4}"/>
              </a:ext>
            </a:extLst>
          </p:cNvPr>
          <p:cNvSpPr/>
          <p:nvPr/>
        </p:nvSpPr>
        <p:spPr>
          <a:xfrm rot="16200000">
            <a:off x="573266" y="2802817"/>
            <a:ext cx="767189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6F274490-8A02-46B9-B82F-F8D7CA390AE8}"/>
              </a:ext>
            </a:extLst>
          </p:cNvPr>
          <p:cNvSpPr/>
          <p:nvPr/>
        </p:nvSpPr>
        <p:spPr>
          <a:xfrm rot="10800000">
            <a:off x="2761940" y="1418334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40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6CA27E7D-3A54-4961-9513-AE57FF7D86DD}"/>
              </a:ext>
            </a:extLst>
          </p:cNvPr>
          <p:cNvSpPr/>
          <p:nvPr/>
        </p:nvSpPr>
        <p:spPr>
          <a:xfrm rot="10800000">
            <a:off x="2504363" y="1419632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75" name="Прямоугольник 374">
            <a:extLst>
              <a:ext uri="{FF2B5EF4-FFF2-40B4-BE49-F238E27FC236}">
                <a16:creationId xmlns:a16="http://schemas.microsoft.com/office/drawing/2014/main" id="{BBF04079-B50E-4273-AA68-D2698D91AA32}"/>
              </a:ext>
            </a:extLst>
          </p:cNvPr>
          <p:cNvSpPr/>
          <p:nvPr/>
        </p:nvSpPr>
        <p:spPr>
          <a:xfrm rot="10800000">
            <a:off x="2761940" y="1116431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39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1F9F8874-26E8-43E5-BE93-9B0AE47EFF29}"/>
              </a:ext>
            </a:extLst>
          </p:cNvPr>
          <p:cNvSpPr/>
          <p:nvPr/>
        </p:nvSpPr>
        <p:spPr>
          <a:xfrm rot="10800000">
            <a:off x="2504363" y="1117729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F1F842FE-6893-4CB7-A356-4D3E10076515}"/>
              </a:ext>
            </a:extLst>
          </p:cNvPr>
          <p:cNvSpPr/>
          <p:nvPr/>
        </p:nvSpPr>
        <p:spPr>
          <a:xfrm rot="10800000">
            <a:off x="2237076" y="1419172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44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F330D20C-83EC-465F-B3AC-545178BE474F}"/>
              </a:ext>
            </a:extLst>
          </p:cNvPr>
          <p:cNvSpPr/>
          <p:nvPr/>
        </p:nvSpPr>
        <p:spPr>
          <a:xfrm rot="10800000">
            <a:off x="1970665" y="1419632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46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79" name="Прямоугольник 378">
            <a:extLst>
              <a:ext uri="{FF2B5EF4-FFF2-40B4-BE49-F238E27FC236}">
                <a16:creationId xmlns:a16="http://schemas.microsoft.com/office/drawing/2014/main" id="{04F3B884-6A8D-4052-A52D-FAFF4EC7C138}"/>
              </a:ext>
            </a:extLst>
          </p:cNvPr>
          <p:cNvSpPr/>
          <p:nvPr/>
        </p:nvSpPr>
        <p:spPr>
          <a:xfrm rot="10800000">
            <a:off x="2237076" y="1117269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43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C5DD190B-EC94-47BD-871A-86B5BFB00145}"/>
              </a:ext>
            </a:extLst>
          </p:cNvPr>
          <p:cNvSpPr/>
          <p:nvPr/>
        </p:nvSpPr>
        <p:spPr>
          <a:xfrm rot="10800000">
            <a:off x="1970665" y="1117729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45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1" name="Прямоугольник 380">
            <a:extLst>
              <a:ext uri="{FF2B5EF4-FFF2-40B4-BE49-F238E27FC236}">
                <a16:creationId xmlns:a16="http://schemas.microsoft.com/office/drawing/2014/main" id="{219127FD-94B2-4F82-B334-BB6BA8438362}"/>
              </a:ext>
            </a:extLst>
          </p:cNvPr>
          <p:cNvSpPr/>
          <p:nvPr/>
        </p:nvSpPr>
        <p:spPr>
          <a:xfrm rot="10800000">
            <a:off x="2753054" y="5093780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48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2" name="Прямоугольник 381">
            <a:extLst>
              <a:ext uri="{FF2B5EF4-FFF2-40B4-BE49-F238E27FC236}">
                <a16:creationId xmlns:a16="http://schemas.microsoft.com/office/drawing/2014/main" id="{DC71A0AE-BCCE-413A-96F1-990F9B018C80}"/>
              </a:ext>
            </a:extLst>
          </p:cNvPr>
          <p:cNvSpPr/>
          <p:nvPr/>
        </p:nvSpPr>
        <p:spPr>
          <a:xfrm rot="10800000">
            <a:off x="2495477" y="5095078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50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DD41DDFB-A36D-4D12-9251-BC71A673F97E}"/>
              </a:ext>
            </a:extLst>
          </p:cNvPr>
          <p:cNvSpPr/>
          <p:nvPr/>
        </p:nvSpPr>
        <p:spPr>
          <a:xfrm rot="10800000">
            <a:off x="2753054" y="4791877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47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65B2B021-4126-4F40-9C4F-701D8F12CF42}"/>
              </a:ext>
            </a:extLst>
          </p:cNvPr>
          <p:cNvSpPr/>
          <p:nvPr/>
        </p:nvSpPr>
        <p:spPr>
          <a:xfrm rot="10800000">
            <a:off x="2495477" y="4793175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49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589214C8-B7FB-4FAD-BA3B-354EA1C28EA0}"/>
              </a:ext>
            </a:extLst>
          </p:cNvPr>
          <p:cNvSpPr/>
          <p:nvPr/>
        </p:nvSpPr>
        <p:spPr>
          <a:xfrm rot="10800000">
            <a:off x="2228190" y="5094618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52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5A2456ED-4CA8-4E58-BC34-DF1950A09856}"/>
              </a:ext>
            </a:extLst>
          </p:cNvPr>
          <p:cNvSpPr/>
          <p:nvPr/>
        </p:nvSpPr>
        <p:spPr>
          <a:xfrm rot="10800000">
            <a:off x="1961779" y="5095078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54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0565D7BB-4C07-430B-86FD-C49B36A31CB9}"/>
              </a:ext>
            </a:extLst>
          </p:cNvPr>
          <p:cNvSpPr/>
          <p:nvPr/>
        </p:nvSpPr>
        <p:spPr>
          <a:xfrm rot="10800000">
            <a:off x="2228190" y="4792715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51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70C31477-5ABC-44D9-ABA7-60CDEE154E8B}"/>
              </a:ext>
            </a:extLst>
          </p:cNvPr>
          <p:cNvSpPr/>
          <p:nvPr/>
        </p:nvSpPr>
        <p:spPr>
          <a:xfrm rot="10800000">
            <a:off x="1961779" y="4793175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53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409" name="Прямоугольник 408">
            <a:extLst>
              <a:ext uri="{FF2B5EF4-FFF2-40B4-BE49-F238E27FC236}">
                <a16:creationId xmlns:a16="http://schemas.microsoft.com/office/drawing/2014/main" id="{8C6DA8F5-6B1E-49E5-8B2C-99002F66C9CB}"/>
              </a:ext>
            </a:extLst>
          </p:cNvPr>
          <p:cNvSpPr/>
          <p:nvPr/>
        </p:nvSpPr>
        <p:spPr>
          <a:xfrm rot="16200000">
            <a:off x="822451" y="2153283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1" name="Group 18">
            <a:extLst>
              <a:ext uri="{FF2B5EF4-FFF2-40B4-BE49-F238E27FC236}">
                <a16:creationId xmlns:a16="http://schemas.microsoft.com/office/drawing/2014/main" id="{1823C826-0C25-4B06-81D0-8E235077A15D}"/>
              </a:ext>
            </a:extLst>
          </p:cNvPr>
          <p:cNvGrpSpPr/>
          <p:nvPr/>
        </p:nvGrpSpPr>
        <p:grpSpPr>
          <a:xfrm>
            <a:off x="144611" y="103876"/>
            <a:ext cx="3270685" cy="97883"/>
            <a:chOff x="0" y="0"/>
            <a:chExt cx="2070977" cy="733262"/>
          </a:xfrm>
        </p:grpSpPr>
        <p:sp>
          <p:nvSpPr>
            <p:cNvPr id="412" name="Freeform 19">
              <a:extLst>
                <a:ext uri="{FF2B5EF4-FFF2-40B4-BE49-F238E27FC236}">
                  <a16:creationId xmlns:a16="http://schemas.microsoft.com/office/drawing/2014/main" id="{9329579E-10C2-443B-90B2-476E182627AB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" name="TextBox 20">
              <a:extLst>
                <a:ext uri="{FF2B5EF4-FFF2-40B4-BE49-F238E27FC236}">
                  <a16:creationId xmlns:a16="http://schemas.microsoft.com/office/drawing/2014/main" id="{9518A49A-9F2E-4D08-B52A-546F4958D40B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4" name="Group 18">
            <a:extLst>
              <a:ext uri="{FF2B5EF4-FFF2-40B4-BE49-F238E27FC236}">
                <a16:creationId xmlns:a16="http://schemas.microsoft.com/office/drawing/2014/main" id="{B4F4FD5B-97FE-46D9-B31F-C9A819640E11}"/>
              </a:ext>
            </a:extLst>
          </p:cNvPr>
          <p:cNvGrpSpPr/>
          <p:nvPr/>
        </p:nvGrpSpPr>
        <p:grpSpPr>
          <a:xfrm>
            <a:off x="2466852" y="726357"/>
            <a:ext cx="954283" cy="97883"/>
            <a:chOff x="0" y="0"/>
            <a:chExt cx="2070977" cy="733262"/>
          </a:xfrm>
        </p:grpSpPr>
        <p:sp>
          <p:nvSpPr>
            <p:cNvPr id="415" name="Freeform 19">
              <a:extLst>
                <a:ext uri="{FF2B5EF4-FFF2-40B4-BE49-F238E27FC236}">
                  <a16:creationId xmlns:a16="http://schemas.microsoft.com/office/drawing/2014/main" id="{5B1BCA67-B5A0-4A72-A88A-A0E066752DEA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" name="TextBox 20">
              <a:extLst>
                <a:ext uri="{FF2B5EF4-FFF2-40B4-BE49-F238E27FC236}">
                  <a16:creationId xmlns:a16="http://schemas.microsoft.com/office/drawing/2014/main" id="{B681F9A0-6C1A-4AFA-A1EC-F117169ACC93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roup 18">
            <a:extLst>
              <a:ext uri="{FF2B5EF4-FFF2-40B4-BE49-F238E27FC236}">
                <a16:creationId xmlns:a16="http://schemas.microsoft.com/office/drawing/2014/main" id="{2EB7BABE-6C0F-4A8D-A6BC-F01B9C130B3A}"/>
              </a:ext>
            </a:extLst>
          </p:cNvPr>
          <p:cNvGrpSpPr/>
          <p:nvPr/>
        </p:nvGrpSpPr>
        <p:grpSpPr>
          <a:xfrm>
            <a:off x="144611" y="718108"/>
            <a:ext cx="491169" cy="102969"/>
            <a:chOff x="0" y="0"/>
            <a:chExt cx="2070977" cy="733262"/>
          </a:xfrm>
        </p:grpSpPr>
        <p:sp>
          <p:nvSpPr>
            <p:cNvPr id="418" name="Freeform 19">
              <a:extLst>
                <a:ext uri="{FF2B5EF4-FFF2-40B4-BE49-F238E27FC236}">
                  <a16:creationId xmlns:a16="http://schemas.microsoft.com/office/drawing/2014/main" id="{A3A3192F-3EC3-4384-8529-C58253ED3C25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Box 20">
              <a:extLst>
                <a:ext uri="{FF2B5EF4-FFF2-40B4-BE49-F238E27FC236}">
                  <a16:creationId xmlns:a16="http://schemas.microsoft.com/office/drawing/2014/main" id="{E4D4075C-88D8-4B96-A5CC-1BFA2D9AFB45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20" name="Рисунок 419">
            <a:extLst>
              <a:ext uri="{FF2B5EF4-FFF2-40B4-BE49-F238E27FC236}">
                <a16:creationId xmlns:a16="http://schemas.microsoft.com/office/drawing/2014/main" id="{B1C3B40A-2F77-42B7-80F0-5E4934728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44" y="210468"/>
            <a:ext cx="537126" cy="483295"/>
          </a:xfrm>
          <a:prstGeom prst="rect">
            <a:avLst/>
          </a:prstGeom>
        </p:spPr>
      </p:pic>
      <p:grpSp>
        <p:nvGrpSpPr>
          <p:cNvPr id="421" name="Group 18">
            <a:extLst>
              <a:ext uri="{FF2B5EF4-FFF2-40B4-BE49-F238E27FC236}">
                <a16:creationId xmlns:a16="http://schemas.microsoft.com/office/drawing/2014/main" id="{7E872BFF-3437-4AC2-8349-C13845517D54}"/>
              </a:ext>
            </a:extLst>
          </p:cNvPr>
          <p:cNvGrpSpPr/>
          <p:nvPr/>
        </p:nvGrpSpPr>
        <p:grpSpPr>
          <a:xfrm>
            <a:off x="666449" y="6665685"/>
            <a:ext cx="3174031" cy="112904"/>
            <a:chOff x="0" y="0"/>
            <a:chExt cx="2070977" cy="733262"/>
          </a:xfrm>
        </p:grpSpPr>
        <p:sp>
          <p:nvSpPr>
            <p:cNvPr id="422" name="Freeform 19">
              <a:extLst>
                <a:ext uri="{FF2B5EF4-FFF2-40B4-BE49-F238E27FC236}">
                  <a16:creationId xmlns:a16="http://schemas.microsoft.com/office/drawing/2014/main" id="{83F8A47A-68EA-4EE8-9193-2DBDB3D5D033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3" name="TextBox 20">
              <a:extLst>
                <a:ext uri="{FF2B5EF4-FFF2-40B4-BE49-F238E27FC236}">
                  <a16:creationId xmlns:a16="http://schemas.microsoft.com/office/drawing/2014/main" id="{38E7DE92-17BE-47BD-9BEB-E018AEB15CD4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4" name="Group 18">
            <a:extLst>
              <a:ext uri="{FF2B5EF4-FFF2-40B4-BE49-F238E27FC236}">
                <a16:creationId xmlns:a16="http://schemas.microsoft.com/office/drawing/2014/main" id="{FBCA258C-7005-49BD-92CE-CAF1B453899A}"/>
              </a:ext>
            </a:extLst>
          </p:cNvPr>
          <p:cNvGrpSpPr/>
          <p:nvPr/>
        </p:nvGrpSpPr>
        <p:grpSpPr>
          <a:xfrm>
            <a:off x="2346935" y="5948071"/>
            <a:ext cx="1493546" cy="100359"/>
            <a:chOff x="0" y="0"/>
            <a:chExt cx="2070977" cy="733262"/>
          </a:xfrm>
        </p:grpSpPr>
        <p:sp>
          <p:nvSpPr>
            <p:cNvPr id="425" name="Freeform 19">
              <a:extLst>
                <a:ext uri="{FF2B5EF4-FFF2-40B4-BE49-F238E27FC236}">
                  <a16:creationId xmlns:a16="http://schemas.microsoft.com/office/drawing/2014/main" id="{9B7562F0-B3E2-46D2-9355-CAA60EF758A1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6" name="TextBox 20">
              <a:extLst>
                <a:ext uri="{FF2B5EF4-FFF2-40B4-BE49-F238E27FC236}">
                  <a16:creationId xmlns:a16="http://schemas.microsoft.com/office/drawing/2014/main" id="{E7FEE4FF-DAC9-4422-9AFD-4AD2201D9BA7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27" name="Рисунок 426">
            <a:extLst>
              <a:ext uri="{FF2B5EF4-FFF2-40B4-BE49-F238E27FC236}">
                <a16:creationId xmlns:a16="http://schemas.microsoft.com/office/drawing/2014/main" id="{F8890DFB-F9E2-4728-8142-E3A0A8691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510" y="6093989"/>
            <a:ext cx="816818" cy="533118"/>
          </a:xfrm>
          <a:prstGeom prst="rect">
            <a:avLst/>
          </a:prstGeom>
        </p:spPr>
      </p:pic>
      <p:sp>
        <p:nvSpPr>
          <p:cNvPr id="428" name="Прямоугольник 427">
            <a:extLst>
              <a:ext uri="{FF2B5EF4-FFF2-40B4-BE49-F238E27FC236}">
                <a16:creationId xmlns:a16="http://schemas.microsoft.com/office/drawing/2014/main" id="{46E60695-24F0-4665-881E-ACD52C784BEB}"/>
              </a:ext>
            </a:extLst>
          </p:cNvPr>
          <p:cNvSpPr/>
          <p:nvPr/>
        </p:nvSpPr>
        <p:spPr>
          <a:xfrm rot="16200000">
            <a:off x="790144" y="5798003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9" name="Прямоугольник 428">
            <a:extLst>
              <a:ext uri="{FF2B5EF4-FFF2-40B4-BE49-F238E27FC236}">
                <a16:creationId xmlns:a16="http://schemas.microsoft.com/office/drawing/2014/main" id="{CF165F5F-BE84-4DC1-A2EA-2C7784243491}"/>
              </a:ext>
            </a:extLst>
          </p:cNvPr>
          <p:cNvSpPr/>
          <p:nvPr/>
        </p:nvSpPr>
        <p:spPr>
          <a:xfrm rot="16200000">
            <a:off x="796510" y="6119442"/>
            <a:ext cx="262394" cy="1785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Прямоугольник 429">
            <a:extLst>
              <a:ext uri="{FF2B5EF4-FFF2-40B4-BE49-F238E27FC236}">
                <a16:creationId xmlns:a16="http://schemas.microsoft.com/office/drawing/2014/main" id="{26FA74FF-4382-42FC-A8D8-00FC0F5960A8}"/>
              </a:ext>
            </a:extLst>
          </p:cNvPr>
          <p:cNvSpPr/>
          <p:nvPr/>
        </p:nvSpPr>
        <p:spPr>
          <a:xfrm rot="16200000">
            <a:off x="789928" y="6416422"/>
            <a:ext cx="262394" cy="1916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A421E7EC-FC21-4D9E-8601-44065521ABF3}"/>
              </a:ext>
            </a:extLst>
          </p:cNvPr>
          <p:cNvSpPr/>
          <p:nvPr/>
        </p:nvSpPr>
        <p:spPr>
          <a:xfrm>
            <a:off x="1569962" y="6494585"/>
            <a:ext cx="516745" cy="1576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Прямоугольник 431">
            <a:extLst>
              <a:ext uri="{FF2B5EF4-FFF2-40B4-BE49-F238E27FC236}">
                <a16:creationId xmlns:a16="http://schemas.microsoft.com/office/drawing/2014/main" id="{C1762FD4-6438-4317-82B8-7D54917BBD4B}"/>
              </a:ext>
            </a:extLst>
          </p:cNvPr>
          <p:cNvSpPr/>
          <p:nvPr/>
        </p:nvSpPr>
        <p:spPr>
          <a:xfrm rot="16200000">
            <a:off x="797174" y="5473950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4" name="Рисунок 283">
            <a:extLst>
              <a:ext uri="{FF2B5EF4-FFF2-40B4-BE49-F238E27FC236}">
                <a16:creationId xmlns:a16="http://schemas.microsoft.com/office/drawing/2014/main" id="{1E87074B-D846-48E2-8046-87A0FB7E2D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559"/>
          <a:stretch/>
        </p:blipFill>
        <p:spPr>
          <a:xfrm>
            <a:off x="7601894" y="3218929"/>
            <a:ext cx="627497" cy="617555"/>
          </a:xfrm>
          <a:prstGeom prst="rect">
            <a:avLst/>
          </a:prstGeom>
        </p:spPr>
      </p:pic>
      <p:pic>
        <p:nvPicPr>
          <p:cNvPr id="285" name="Рисунок 284">
            <a:extLst>
              <a:ext uri="{FF2B5EF4-FFF2-40B4-BE49-F238E27FC236}">
                <a16:creationId xmlns:a16="http://schemas.microsoft.com/office/drawing/2014/main" id="{565C9047-22E3-4265-8EFB-4B200C327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648" y="2898465"/>
            <a:ext cx="657242" cy="338129"/>
          </a:xfrm>
          <a:prstGeom prst="rect">
            <a:avLst/>
          </a:prstGeom>
        </p:spPr>
      </p:pic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7B7AA054-2D76-4033-94C5-BDBA23B5635A}"/>
              </a:ext>
            </a:extLst>
          </p:cNvPr>
          <p:cNvSpPr/>
          <p:nvPr/>
        </p:nvSpPr>
        <p:spPr>
          <a:xfrm>
            <a:off x="2835240" y="2681019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0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Box 183">
            <a:extLst>
              <a:ext uri="{FF2B5EF4-FFF2-40B4-BE49-F238E27FC236}">
                <a16:creationId xmlns:a16="http://schemas.microsoft.com/office/drawing/2014/main" id="{A2DB1C39-674F-4152-A709-2451A7F490EA}"/>
              </a:ext>
            </a:extLst>
          </p:cNvPr>
          <p:cNvSpPr txBox="1"/>
          <p:nvPr/>
        </p:nvSpPr>
        <p:spPr>
          <a:xfrm>
            <a:off x="6547903" y="228962"/>
            <a:ext cx="2992644" cy="251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2095" tIns="12095" rIns="12095" bIns="12095" rtlCol="0" anchor="ctr"/>
          <a:lstStyle/>
          <a:p>
            <a:pPr algn="ctr">
              <a:lnSpc>
                <a:spcPts val="633"/>
              </a:lnSpc>
            </a:pPr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2" name="Прямоугольник 931">
            <a:extLst>
              <a:ext uri="{FF2B5EF4-FFF2-40B4-BE49-F238E27FC236}">
                <a16:creationId xmlns:a16="http://schemas.microsoft.com/office/drawing/2014/main" id="{AD285071-51D5-4007-866A-616F9D5B6CB1}"/>
              </a:ext>
            </a:extLst>
          </p:cNvPr>
          <p:cNvSpPr/>
          <p:nvPr/>
        </p:nvSpPr>
        <p:spPr>
          <a:xfrm>
            <a:off x="3829684" y="268185"/>
            <a:ext cx="1754955" cy="76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Минор</a:t>
            </a:r>
          </a:p>
        </p:txBody>
      </p:sp>
      <p:grpSp>
        <p:nvGrpSpPr>
          <p:cNvPr id="199" name="Group 199">
            <a:extLst>
              <a:ext uri="{FF2B5EF4-FFF2-40B4-BE49-F238E27FC236}">
                <a16:creationId xmlns:a16="http://schemas.microsoft.com/office/drawing/2014/main" id="{BE4B7491-99C9-5587-F5C4-7233A76D84A3}"/>
              </a:ext>
            </a:extLst>
          </p:cNvPr>
          <p:cNvGrpSpPr/>
          <p:nvPr/>
        </p:nvGrpSpPr>
        <p:grpSpPr>
          <a:xfrm rot="16200000">
            <a:off x="6401524" y="2687711"/>
            <a:ext cx="921156" cy="4033046"/>
            <a:chOff x="0" y="0"/>
            <a:chExt cx="878992" cy="2830516"/>
          </a:xfrm>
        </p:grpSpPr>
        <p:sp>
          <p:nvSpPr>
            <p:cNvPr id="200" name="Freeform 200">
              <a:extLst>
                <a:ext uri="{FF2B5EF4-FFF2-40B4-BE49-F238E27FC236}">
                  <a16:creationId xmlns:a16="http://schemas.microsoft.com/office/drawing/2014/main" id="{C0389386-43EB-F406-05DD-DAEC2AD04585}"/>
                </a:ext>
              </a:extLst>
            </p:cNvPr>
            <p:cNvSpPr/>
            <p:nvPr/>
          </p:nvSpPr>
          <p:spPr>
            <a:xfrm>
              <a:off x="0" y="0"/>
              <a:ext cx="878992" cy="2830516"/>
            </a:xfrm>
            <a:custGeom>
              <a:avLst/>
              <a:gdLst/>
              <a:ahLst/>
              <a:cxnLst/>
              <a:rect l="l" t="t" r="r" b="b"/>
              <a:pathLst>
                <a:path w="878992" h="2830516">
                  <a:moveTo>
                    <a:pt x="0" y="0"/>
                  </a:moveTo>
                  <a:lnTo>
                    <a:pt x="878992" y="0"/>
                  </a:lnTo>
                  <a:lnTo>
                    <a:pt x="878992" y="2830516"/>
                  </a:lnTo>
                  <a:lnTo>
                    <a:pt x="0" y="2830516"/>
                  </a:lnTo>
                  <a:close/>
                </a:path>
              </a:pathLst>
            </a:custGeom>
            <a:solidFill>
              <a:srgbClr val="00BF63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TextBox 201">
              <a:extLst>
                <a:ext uri="{FF2B5EF4-FFF2-40B4-BE49-F238E27FC236}">
                  <a16:creationId xmlns:a16="http://schemas.microsoft.com/office/drawing/2014/main" id="{5775629C-9135-FE5C-B5B4-45790A6D9A05}"/>
                </a:ext>
              </a:extLst>
            </p:cNvPr>
            <p:cNvSpPr txBox="1"/>
            <p:nvPr/>
          </p:nvSpPr>
          <p:spPr>
            <a:xfrm>
              <a:off x="0" y="-38100"/>
              <a:ext cx="878992" cy="2868616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4" name="TextBox 494">
            <a:extLst>
              <a:ext uri="{FF2B5EF4-FFF2-40B4-BE49-F238E27FC236}">
                <a16:creationId xmlns:a16="http://schemas.microsoft.com/office/drawing/2014/main" id="{44D05100-D590-6DB1-6137-E24C3AC9E839}"/>
              </a:ext>
            </a:extLst>
          </p:cNvPr>
          <p:cNvSpPr txBox="1"/>
          <p:nvPr/>
        </p:nvSpPr>
        <p:spPr>
          <a:xfrm>
            <a:off x="6149573" y="3254739"/>
            <a:ext cx="1809348" cy="155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"/>
              </a:lnSpc>
            </a:pPr>
            <a:r>
              <a:rPr lang="uz-Cyrl-UZ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Бодомзор</a:t>
            </a:r>
            <a:endParaRPr lang="ru-RU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5" name="AutoShape 495">
            <a:extLst>
              <a:ext uri="{FF2B5EF4-FFF2-40B4-BE49-F238E27FC236}">
                <a16:creationId xmlns:a16="http://schemas.microsoft.com/office/drawing/2014/main" id="{5517F901-5FE7-2F45-1E5C-A3350F654A1C}"/>
              </a:ext>
            </a:extLst>
          </p:cNvPr>
          <p:cNvSpPr/>
          <p:nvPr/>
        </p:nvSpPr>
        <p:spPr>
          <a:xfrm flipH="1">
            <a:off x="5196478" y="3389062"/>
            <a:ext cx="753332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8" name="AutoShape 498">
            <a:extLst>
              <a:ext uri="{FF2B5EF4-FFF2-40B4-BE49-F238E27FC236}">
                <a16:creationId xmlns:a16="http://schemas.microsoft.com/office/drawing/2014/main" id="{66517DFF-A37C-C4B8-32ED-D43959F1BDC7}"/>
              </a:ext>
            </a:extLst>
          </p:cNvPr>
          <p:cNvSpPr/>
          <p:nvPr/>
        </p:nvSpPr>
        <p:spPr>
          <a:xfrm>
            <a:off x="8283315" y="3400715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AutoShape 499">
            <a:extLst>
              <a:ext uri="{FF2B5EF4-FFF2-40B4-BE49-F238E27FC236}">
                <a16:creationId xmlns:a16="http://schemas.microsoft.com/office/drawing/2014/main" id="{57DF4E62-0452-4209-7D02-4E8D56B7DC6A}"/>
              </a:ext>
            </a:extLst>
          </p:cNvPr>
          <p:cNvSpPr/>
          <p:nvPr/>
        </p:nvSpPr>
        <p:spPr>
          <a:xfrm>
            <a:off x="5420319" y="5978412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AutoShape 500">
            <a:extLst>
              <a:ext uri="{FF2B5EF4-FFF2-40B4-BE49-F238E27FC236}">
                <a16:creationId xmlns:a16="http://schemas.microsoft.com/office/drawing/2014/main" id="{14C27884-730D-B091-299F-F82B8CDC5E64}"/>
              </a:ext>
            </a:extLst>
          </p:cNvPr>
          <p:cNvSpPr/>
          <p:nvPr/>
        </p:nvSpPr>
        <p:spPr>
          <a:xfrm>
            <a:off x="7621787" y="5987612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AutoShape 501">
            <a:extLst>
              <a:ext uri="{FF2B5EF4-FFF2-40B4-BE49-F238E27FC236}">
                <a16:creationId xmlns:a16="http://schemas.microsoft.com/office/drawing/2014/main" id="{3D7DA5D4-CA10-EB5F-BFC3-C4973F30E122}"/>
              </a:ext>
            </a:extLst>
          </p:cNvPr>
          <p:cNvSpPr/>
          <p:nvPr/>
        </p:nvSpPr>
        <p:spPr>
          <a:xfrm>
            <a:off x="7939569" y="5987612"/>
            <a:ext cx="753332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" name="TextBox 502">
            <a:extLst>
              <a:ext uri="{FF2B5EF4-FFF2-40B4-BE49-F238E27FC236}">
                <a16:creationId xmlns:a16="http://schemas.microsoft.com/office/drawing/2014/main" id="{A9F00FC6-AE9A-EAF8-33E6-47D1BF4E1B2B}"/>
              </a:ext>
            </a:extLst>
          </p:cNvPr>
          <p:cNvSpPr txBox="1"/>
          <p:nvPr/>
        </p:nvSpPr>
        <p:spPr>
          <a:xfrm>
            <a:off x="6206624" y="5880412"/>
            <a:ext cx="1160546" cy="164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68"/>
              </a:lnSpc>
            </a:pPr>
            <a:r>
              <a:rPr lang="uz-Cyrl-UZ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А.Қодирий</a:t>
            </a:r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F284E9-A5BA-A1A0-55DE-2D59D681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652" y="3796278"/>
            <a:ext cx="2909730" cy="418905"/>
          </a:xfrm>
          <a:prstGeom prst="rect">
            <a:avLst/>
          </a:prstGeom>
        </p:spPr>
      </p:pic>
      <p:pic>
        <p:nvPicPr>
          <p:cNvPr id="505" name="Рисунок 504">
            <a:extLst>
              <a:ext uri="{FF2B5EF4-FFF2-40B4-BE49-F238E27FC236}">
                <a16:creationId xmlns:a16="http://schemas.microsoft.com/office/drawing/2014/main" id="{EFE006BF-9F3D-2A80-649F-5113F6E5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74" y="5139450"/>
            <a:ext cx="2909730" cy="418905"/>
          </a:xfrm>
          <a:prstGeom prst="rect">
            <a:avLst/>
          </a:prstGeom>
        </p:spPr>
      </p:pic>
      <p:pic>
        <p:nvPicPr>
          <p:cNvPr id="506" name="Рисунок 505">
            <a:extLst>
              <a:ext uri="{FF2B5EF4-FFF2-40B4-BE49-F238E27FC236}">
                <a16:creationId xmlns:a16="http://schemas.microsoft.com/office/drawing/2014/main" id="{DEF419EB-5C27-E6C4-5B4B-53D4BC64B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981" y="4233469"/>
            <a:ext cx="672950" cy="897013"/>
          </a:xfrm>
          <a:prstGeom prst="rect">
            <a:avLst/>
          </a:prstGeom>
        </p:spPr>
      </p:pic>
      <p:pic>
        <p:nvPicPr>
          <p:cNvPr id="507" name="Рисунок 506">
            <a:extLst>
              <a:ext uri="{FF2B5EF4-FFF2-40B4-BE49-F238E27FC236}">
                <a16:creationId xmlns:a16="http://schemas.microsoft.com/office/drawing/2014/main" id="{C481EDBA-F44C-A179-479A-9968ADB8E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75" y="4231709"/>
            <a:ext cx="537126" cy="897013"/>
          </a:xfrm>
          <a:prstGeom prst="rect">
            <a:avLst/>
          </a:prstGeom>
        </p:spPr>
      </p:pic>
      <p:grpSp>
        <p:nvGrpSpPr>
          <p:cNvPr id="454" name="Group 420">
            <a:extLst>
              <a:ext uri="{FF2B5EF4-FFF2-40B4-BE49-F238E27FC236}">
                <a16:creationId xmlns:a16="http://schemas.microsoft.com/office/drawing/2014/main" id="{875E0015-07D3-539D-48E4-B279BB9D4C1E}"/>
              </a:ext>
            </a:extLst>
          </p:cNvPr>
          <p:cNvGrpSpPr/>
          <p:nvPr/>
        </p:nvGrpSpPr>
        <p:grpSpPr>
          <a:xfrm>
            <a:off x="7298146" y="3546532"/>
            <a:ext cx="410267" cy="207393"/>
            <a:chOff x="0" y="0"/>
            <a:chExt cx="287938" cy="197900"/>
          </a:xfrm>
        </p:grpSpPr>
        <p:sp>
          <p:nvSpPr>
            <p:cNvPr id="455" name="Freeform 421">
              <a:extLst>
                <a:ext uri="{FF2B5EF4-FFF2-40B4-BE49-F238E27FC236}">
                  <a16:creationId xmlns:a16="http://schemas.microsoft.com/office/drawing/2014/main" id="{DC7B8A4D-A711-8196-D45E-38C9D49543C4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6" name="TextBox 422">
              <a:extLst>
                <a:ext uri="{FF2B5EF4-FFF2-40B4-BE49-F238E27FC236}">
                  <a16:creationId xmlns:a16="http://schemas.microsoft.com/office/drawing/2014/main" id="{BFB27309-F1A8-14F5-AED5-F59A18A1CA96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7" name="Group 423">
            <a:extLst>
              <a:ext uri="{FF2B5EF4-FFF2-40B4-BE49-F238E27FC236}">
                <a16:creationId xmlns:a16="http://schemas.microsoft.com/office/drawing/2014/main" id="{34A7C4FE-7623-16E0-D56E-DA3F69797A2D}"/>
              </a:ext>
            </a:extLst>
          </p:cNvPr>
          <p:cNvGrpSpPr/>
          <p:nvPr/>
        </p:nvGrpSpPr>
        <p:grpSpPr>
          <a:xfrm>
            <a:off x="5944439" y="5618420"/>
            <a:ext cx="410267" cy="207393"/>
            <a:chOff x="0" y="0"/>
            <a:chExt cx="287938" cy="197900"/>
          </a:xfrm>
        </p:grpSpPr>
        <p:sp>
          <p:nvSpPr>
            <p:cNvPr id="458" name="Freeform 424">
              <a:extLst>
                <a:ext uri="{FF2B5EF4-FFF2-40B4-BE49-F238E27FC236}">
                  <a16:creationId xmlns:a16="http://schemas.microsoft.com/office/drawing/2014/main" id="{7829EB66-2A3A-5C63-6933-C4972CAA5F1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9" name="TextBox 425">
              <a:extLst>
                <a:ext uri="{FF2B5EF4-FFF2-40B4-BE49-F238E27FC236}">
                  <a16:creationId xmlns:a16="http://schemas.microsoft.com/office/drawing/2014/main" id="{1769B81F-CBA3-01A7-8C56-19CE80C730DE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0" name="Group 426">
            <a:extLst>
              <a:ext uri="{FF2B5EF4-FFF2-40B4-BE49-F238E27FC236}">
                <a16:creationId xmlns:a16="http://schemas.microsoft.com/office/drawing/2014/main" id="{AC360EB8-A68D-4E4B-D38D-03B90923829E}"/>
              </a:ext>
            </a:extLst>
          </p:cNvPr>
          <p:cNvGrpSpPr/>
          <p:nvPr/>
        </p:nvGrpSpPr>
        <p:grpSpPr>
          <a:xfrm>
            <a:off x="6397598" y="5614330"/>
            <a:ext cx="410267" cy="207393"/>
            <a:chOff x="0" y="0"/>
            <a:chExt cx="287938" cy="197900"/>
          </a:xfrm>
        </p:grpSpPr>
        <p:sp>
          <p:nvSpPr>
            <p:cNvPr id="461" name="Freeform 427">
              <a:extLst>
                <a:ext uri="{FF2B5EF4-FFF2-40B4-BE49-F238E27FC236}">
                  <a16:creationId xmlns:a16="http://schemas.microsoft.com/office/drawing/2014/main" id="{398F13F7-1CC6-693E-8B7D-187CB8E360E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2" name="TextBox 428">
              <a:extLst>
                <a:ext uri="{FF2B5EF4-FFF2-40B4-BE49-F238E27FC236}">
                  <a16:creationId xmlns:a16="http://schemas.microsoft.com/office/drawing/2014/main" id="{04EA208C-9589-34A8-8A55-822E216C4BB8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3" name="Group 429">
            <a:extLst>
              <a:ext uri="{FF2B5EF4-FFF2-40B4-BE49-F238E27FC236}">
                <a16:creationId xmlns:a16="http://schemas.microsoft.com/office/drawing/2014/main" id="{E0D9E5B9-0B73-267E-CDE3-1CF3AC98C3BF}"/>
              </a:ext>
            </a:extLst>
          </p:cNvPr>
          <p:cNvGrpSpPr/>
          <p:nvPr/>
        </p:nvGrpSpPr>
        <p:grpSpPr>
          <a:xfrm>
            <a:off x="6850758" y="5618273"/>
            <a:ext cx="410267" cy="207393"/>
            <a:chOff x="0" y="0"/>
            <a:chExt cx="287938" cy="197900"/>
          </a:xfrm>
        </p:grpSpPr>
        <p:sp>
          <p:nvSpPr>
            <p:cNvPr id="464" name="Freeform 430">
              <a:extLst>
                <a:ext uri="{FF2B5EF4-FFF2-40B4-BE49-F238E27FC236}">
                  <a16:creationId xmlns:a16="http://schemas.microsoft.com/office/drawing/2014/main" id="{708E7A04-1D01-4137-E005-FA75E87FC619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5" name="TextBox 431">
              <a:extLst>
                <a:ext uri="{FF2B5EF4-FFF2-40B4-BE49-F238E27FC236}">
                  <a16:creationId xmlns:a16="http://schemas.microsoft.com/office/drawing/2014/main" id="{14D0B7F1-682D-6603-1166-6A230D9D213B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6" name="Group 435">
            <a:extLst>
              <a:ext uri="{FF2B5EF4-FFF2-40B4-BE49-F238E27FC236}">
                <a16:creationId xmlns:a16="http://schemas.microsoft.com/office/drawing/2014/main" id="{77F358E2-BB89-59A5-4D2E-D5782FEAAE9F}"/>
              </a:ext>
            </a:extLst>
          </p:cNvPr>
          <p:cNvGrpSpPr/>
          <p:nvPr/>
        </p:nvGrpSpPr>
        <p:grpSpPr>
          <a:xfrm>
            <a:off x="7303917" y="5618420"/>
            <a:ext cx="410267" cy="207393"/>
            <a:chOff x="0" y="0"/>
            <a:chExt cx="287938" cy="197900"/>
          </a:xfrm>
        </p:grpSpPr>
        <p:sp>
          <p:nvSpPr>
            <p:cNvPr id="467" name="Freeform 436">
              <a:extLst>
                <a:ext uri="{FF2B5EF4-FFF2-40B4-BE49-F238E27FC236}">
                  <a16:creationId xmlns:a16="http://schemas.microsoft.com/office/drawing/2014/main" id="{0507EF5A-83EF-AEB0-F646-45F92DECC487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Box 437">
              <a:extLst>
                <a:ext uri="{FF2B5EF4-FFF2-40B4-BE49-F238E27FC236}">
                  <a16:creationId xmlns:a16="http://schemas.microsoft.com/office/drawing/2014/main" id="{2139DA03-832B-0E02-9D52-5E303EB7EF05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4" name="Group 414">
            <a:extLst>
              <a:ext uri="{FF2B5EF4-FFF2-40B4-BE49-F238E27FC236}">
                <a16:creationId xmlns:a16="http://schemas.microsoft.com/office/drawing/2014/main" id="{C72217F1-7172-ABC0-1B34-42DCEC842C7F}"/>
              </a:ext>
            </a:extLst>
          </p:cNvPr>
          <p:cNvGrpSpPr/>
          <p:nvPr/>
        </p:nvGrpSpPr>
        <p:grpSpPr>
          <a:xfrm>
            <a:off x="6813397" y="3546192"/>
            <a:ext cx="410267" cy="207393"/>
            <a:chOff x="0" y="0"/>
            <a:chExt cx="287938" cy="197900"/>
          </a:xfrm>
        </p:grpSpPr>
        <p:sp>
          <p:nvSpPr>
            <p:cNvPr id="255" name="Freeform 415">
              <a:extLst>
                <a:ext uri="{FF2B5EF4-FFF2-40B4-BE49-F238E27FC236}">
                  <a16:creationId xmlns:a16="http://schemas.microsoft.com/office/drawing/2014/main" id="{E0514D60-059E-E85B-393C-A6CA2B0745F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4" name="TextBox 416">
              <a:extLst>
                <a:ext uri="{FF2B5EF4-FFF2-40B4-BE49-F238E27FC236}">
                  <a16:creationId xmlns:a16="http://schemas.microsoft.com/office/drawing/2014/main" id="{2389D530-1AAC-E941-8D8C-DA88956A2493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5" name="Group 417">
            <a:extLst>
              <a:ext uri="{FF2B5EF4-FFF2-40B4-BE49-F238E27FC236}">
                <a16:creationId xmlns:a16="http://schemas.microsoft.com/office/drawing/2014/main" id="{DA441845-C9B0-DF32-D4A5-DE3782162CBE}"/>
              </a:ext>
            </a:extLst>
          </p:cNvPr>
          <p:cNvGrpSpPr/>
          <p:nvPr/>
        </p:nvGrpSpPr>
        <p:grpSpPr>
          <a:xfrm>
            <a:off x="6360476" y="3546192"/>
            <a:ext cx="410267" cy="207393"/>
            <a:chOff x="0" y="0"/>
            <a:chExt cx="287938" cy="197900"/>
          </a:xfrm>
        </p:grpSpPr>
        <p:sp>
          <p:nvSpPr>
            <p:cNvPr id="706" name="Freeform 418">
              <a:extLst>
                <a:ext uri="{FF2B5EF4-FFF2-40B4-BE49-F238E27FC236}">
                  <a16:creationId xmlns:a16="http://schemas.microsoft.com/office/drawing/2014/main" id="{C91D1E9C-F380-85EF-5AF2-DC65C502A9CC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7" name="TextBox 419">
              <a:extLst>
                <a:ext uri="{FF2B5EF4-FFF2-40B4-BE49-F238E27FC236}">
                  <a16:creationId xmlns:a16="http://schemas.microsoft.com/office/drawing/2014/main" id="{389D09CC-1D93-741C-F53D-6A605AA1D762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7" name="Прямоугольник 926">
            <a:extLst>
              <a:ext uri="{FF2B5EF4-FFF2-40B4-BE49-F238E27FC236}">
                <a16:creationId xmlns:a16="http://schemas.microsoft.com/office/drawing/2014/main" id="{323C51BA-6766-4D2D-858A-A8881EFEC9BE}"/>
              </a:ext>
            </a:extLst>
          </p:cNvPr>
          <p:cNvSpPr/>
          <p:nvPr/>
        </p:nvSpPr>
        <p:spPr>
          <a:xfrm>
            <a:off x="6800014" y="4556783"/>
            <a:ext cx="114646" cy="2695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ru-RU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8" name="Прямоугольник 557">
            <a:extLst>
              <a:ext uri="{FF2B5EF4-FFF2-40B4-BE49-F238E27FC236}">
                <a16:creationId xmlns:a16="http://schemas.microsoft.com/office/drawing/2014/main" id="{8C5D1187-0815-4E00-A013-67FC8E1613DC}"/>
              </a:ext>
            </a:extLst>
          </p:cNvPr>
          <p:cNvSpPr/>
          <p:nvPr/>
        </p:nvSpPr>
        <p:spPr>
          <a:xfrm>
            <a:off x="6652967" y="4556783"/>
            <a:ext cx="114646" cy="2695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5" name="Прямоугольник 934">
            <a:extLst>
              <a:ext uri="{FF2B5EF4-FFF2-40B4-BE49-F238E27FC236}">
                <a16:creationId xmlns:a16="http://schemas.microsoft.com/office/drawing/2014/main" id="{DA857C66-538E-4427-88E3-F3B388287611}"/>
              </a:ext>
            </a:extLst>
          </p:cNvPr>
          <p:cNvSpPr/>
          <p:nvPr/>
        </p:nvSpPr>
        <p:spPr>
          <a:xfrm>
            <a:off x="7366097" y="4457504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5" name="Прямоугольник 604">
            <a:extLst>
              <a:ext uri="{FF2B5EF4-FFF2-40B4-BE49-F238E27FC236}">
                <a16:creationId xmlns:a16="http://schemas.microsoft.com/office/drawing/2014/main" id="{2088C130-882C-4F49-B956-22EF4F6F8B78}"/>
              </a:ext>
            </a:extLst>
          </p:cNvPr>
          <p:cNvSpPr/>
          <p:nvPr/>
        </p:nvSpPr>
        <p:spPr>
          <a:xfrm>
            <a:off x="7647424" y="4457504"/>
            <a:ext cx="266441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6" name="Прямоугольник 605">
            <a:extLst>
              <a:ext uri="{FF2B5EF4-FFF2-40B4-BE49-F238E27FC236}">
                <a16:creationId xmlns:a16="http://schemas.microsoft.com/office/drawing/2014/main" id="{5DFBBA3D-C79A-4927-A9A1-AB2C90B0D47D}"/>
              </a:ext>
            </a:extLst>
          </p:cNvPr>
          <p:cNvSpPr/>
          <p:nvPr/>
        </p:nvSpPr>
        <p:spPr>
          <a:xfrm>
            <a:off x="7366766" y="4679186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7" name="Прямоугольник 606">
            <a:extLst>
              <a:ext uri="{FF2B5EF4-FFF2-40B4-BE49-F238E27FC236}">
                <a16:creationId xmlns:a16="http://schemas.microsoft.com/office/drawing/2014/main" id="{3491CE37-9D74-44E8-9225-03F49E915A32}"/>
              </a:ext>
            </a:extLst>
          </p:cNvPr>
          <p:cNvSpPr/>
          <p:nvPr/>
        </p:nvSpPr>
        <p:spPr>
          <a:xfrm>
            <a:off x="7648093" y="4679186"/>
            <a:ext cx="265772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9" name="Прямоугольник 608">
            <a:extLst>
              <a:ext uri="{FF2B5EF4-FFF2-40B4-BE49-F238E27FC236}">
                <a16:creationId xmlns:a16="http://schemas.microsoft.com/office/drawing/2014/main" id="{01F32AB4-A90D-4879-BF24-2CE15235D9C8}"/>
              </a:ext>
            </a:extLst>
          </p:cNvPr>
          <p:cNvSpPr/>
          <p:nvPr/>
        </p:nvSpPr>
        <p:spPr>
          <a:xfrm>
            <a:off x="5490794" y="4457504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0" name="Прямоугольник 609">
            <a:extLst>
              <a:ext uri="{FF2B5EF4-FFF2-40B4-BE49-F238E27FC236}">
                <a16:creationId xmlns:a16="http://schemas.microsoft.com/office/drawing/2014/main" id="{736E4C0C-A730-43D4-8B1B-9F8BBF0C8FFD}"/>
              </a:ext>
            </a:extLst>
          </p:cNvPr>
          <p:cNvSpPr/>
          <p:nvPr/>
        </p:nvSpPr>
        <p:spPr>
          <a:xfrm>
            <a:off x="5772121" y="4457504"/>
            <a:ext cx="266441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1" name="Прямоугольник 610">
            <a:extLst>
              <a:ext uri="{FF2B5EF4-FFF2-40B4-BE49-F238E27FC236}">
                <a16:creationId xmlns:a16="http://schemas.microsoft.com/office/drawing/2014/main" id="{97DB06DD-6002-42AD-A0D8-40AA274DF49E}"/>
              </a:ext>
            </a:extLst>
          </p:cNvPr>
          <p:cNvSpPr/>
          <p:nvPr/>
        </p:nvSpPr>
        <p:spPr>
          <a:xfrm>
            <a:off x="5491463" y="4679186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2" name="Прямоугольник 611">
            <a:extLst>
              <a:ext uri="{FF2B5EF4-FFF2-40B4-BE49-F238E27FC236}">
                <a16:creationId xmlns:a16="http://schemas.microsoft.com/office/drawing/2014/main" id="{DD13B3A1-F91F-442D-A2EB-E667BE4AEEFF}"/>
              </a:ext>
            </a:extLst>
          </p:cNvPr>
          <p:cNvSpPr/>
          <p:nvPr/>
        </p:nvSpPr>
        <p:spPr>
          <a:xfrm>
            <a:off x="5772790" y="4679186"/>
            <a:ext cx="265772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7" name="Group 435">
            <a:extLst>
              <a:ext uri="{FF2B5EF4-FFF2-40B4-BE49-F238E27FC236}">
                <a16:creationId xmlns:a16="http://schemas.microsoft.com/office/drawing/2014/main" id="{D64DB105-54A8-479B-B47E-8CF8505E49D3}"/>
              </a:ext>
            </a:extLst>
          </p:cNvPr>
          <p:cNvGrpSpPr/>
          <p:nvPr/>
        </p:nvGrpSpPr>
        <p:grpSpPr>
          <a:xfrm>
            <a:off x="5912786" y="3542848"/>
            <a:ext cx="410267" cy="207393"/>
            <a:chOff x="0" y="0"/>
            <a:chExt cx="287938" cy="197900"/>
          </a:xfrm>
        </p:grpSpPr>
        <p:sp>
          <p:nvSpPr>
            <p:cNvPr id="218" name="Freeform 436">
              <a:extLst>
                <a:ext uri="{FF2B5EF4-FFF2-40B4-BE49-F238E27FC236}">
                  <a16:creationId xmlns:a16="http://schemas.microsoft.com/office/drawing/2014/main" id="{F991EED5-F02C-4B29-946D-B32C71A395B7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Box 437">
              <a:extLst>
                <a:ext uri="{FF2B5EF4-FFF2-40B4-BE49-F238E27FC236}">
                  <a16:creationId xmlns:a16="http://schemas.microsoft.com/office/drawing/2014/main" id="{42567D94-0BF5-4C64-A2BC-4143E185BCCF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1" name="TextBox 183">
            <a:extLst>
              <a:ext uri="{FF2B5EF4-FFF2-40B4-BE49-F238E27FC236}">
                <a16:creationId xmlns:a16="http://schemas.microsoft.com/office/drawing/2014/main" id="{4FE5E7D1-2390-41E3-9B6F-F0A5E45E8581}"/>
              </a:ext>
            </a:extLst>
          </p:cNvPr>
          <p:cNvSpPr txBox="1"/>
          <p:nvPr/>
        </p:nvSpPr>
        <p:spPr>
          <a:xfrm>
            <a:off x="10042966" y="726356"/>
            <a:ext cx="1443725" cy="44746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2095" tIns="12095" rIns="12095" bIns="12095" rtlCol="0" anchor="ctr"/>
          <a:lstStyle/>
          <a:p>
            <a:pPr algn="ctr">
              <a:lnSpc>
                <a:spcPts val="633"/>
              </a:lnSpc>
            </a:pPr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0BF55A9-B95C-4A89-92DF-A8B85C4EF17A}"/>
              </a:ext>
            </a:extLst>
          </p:cNvPr>
          <p:cNvSpPr/>
          <p:nvPr/>
        </p:nvSpPr>
        <p:spPr>
          <a:xfrm>
            <a:off x="11525749" y="726356"/>
            <a:ext cx="116310" cy="4597586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4" name="Рисунок 303">
            <a:extLst>
              <a:ext uri="{FF2B5EF4-FFF2-40B4-BE49-F238E27FC236}">
                <a16:creationId xmlns:a16="http://schemas.microsoft.com/office/drawing/2014/main" id="{A55AB0DD-36DA-456D-B74B-8681A77C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715" y="689767"/>
            <a:ext cx="537126" cy="736298"/>
          </a:xfrm>
          <a:prstGeom prst="rect">
            <a:avLst/>
          </a:prstGeom>
        </p:spPr>
      </p:pic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529DDF42-B6F4-4A05-9EB4-7292BE22175F}"/>
              </a:ext>
            </a:extLst>
          </p:cNvPr>
          <p:cNvSpPr/>
          <p:nvPr/>
        </p:nvSpPr>
        <p:spPr>
          <a:xfrm rot="5400000">
            <a:off x="11266896" y="4894628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TextBox 183">
            <a:extLst>
              <a:ext uri="{FF2B5EF4-FFF2-40B4-BE49-F238E27FC236}">
                <a16:creationId xmlns:a16="http://schemas.microsoft.com/office/drawing/2014/main" id="{A9AF4E89-1C89-4F43-89F7-BBAB9BC9DD06}"/>
              </a:ext>
            </a:extLst>
          </p:cNvPr>
          <p:cNvSpPr txBox="1"/>
          <p:nvPr/>
        </p:nvSpPr>
        <p:spPr>
          <a:xfrm rot="10800000">
            <a:off x="1564681" y="1340910"/>
            <a:ext cx="1132798" cy="5289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2095" tIns="12095" rIns="12095" bIns="12095" rtlCol="0" anchor="ctr"/>
          <a:lstStyle/>
          <a:p>
            <a:pPr algn="ctr">
              <a:lnSpc>
                <a:spcPts val="633"/>
              </a:lnSpc>
            </a:pPr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" name="Прямоугольник 364">
            <a:extLst>
              <a:ext uri="{FF2B5EF4-FFF2-40B4-BE49-F238E27FC236}">
                <a16:creationId xmlns:a16="http://schemas.microsoft.com/office/drawing/2014/main" id="{CC460F22-599F-430D-BF71-9492F3C727FE}"/>
              </a:ext>
            </a:extLst>
          </p:cNvPr>
          <p:cNvSpPr/>
          <p:nvPr/>
        </p:nvSpPr>
        <p:spPr>
          <a:xfrm rot="10800000">
            <a:off x="1385842" y="2719346"/>
            <a:ext cx="156727" cy="4067433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11" name="Group 18">
            <a:extLst>
              <a:ext uri="{FF2B5EF4-FFF2-40B4-BE49-F238E27FC236}">
                <a16:creationId xmlns:a16="http://schemas.microsoft.com/office/drawing/2014/main" id="{1823C826-0C25-4B06-81D0-8E235077A15D}"/>
              </a:ext>
            </a:extLst>
          </p:cNvPr>
          <p:cNvGrpSpPr/>
          <p:nvPr/>
        </p:nvGrpSpPr>
        <p:grpSpPr>
          <a:xfrm>
            <a:off x="144611" y="1241729"/>
            <a:ext cx="2549107" cy="111393"/>
            <a:chOff x="0" y="0"/>
            <a:chExt cx="2070977" cy="733262"/>
          </a:xfrm>
        </p:grpSpPr>
        <p:sp>
          <p:nvSpPr>
            <p:cNvPr id="412" name="Freeform 19">
              <a:extLst>
                <a:ext uri="{FF2B5EF4-FFF2-40B4-BE49-F238E27FC236}">
                  <a16:creationId xmlns:a16="http://schemas.microsoft.com/office/drawing/2014/main" id="{9329579E-10C2-443B-90B2-476E182627AB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" name="TextBox 20">
              <a:extLst>
                <a:ext uri="{FF2B5EF4-FFF2-40B4-BE49-F238E27FC236}">
                  <a16:creationId xmlns:a16="http://schemas.microsoft.com/office/drawing/2014/main" id="{9518A49A-9F2E-4D08-B52A-546F4958D40B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1" name="Group 18">
            <a:extLst>
              <a:ext uri="{FF2B5EF4-FFF2-40B4-BE49-F238E27FC236}">
                <a16:creationId xmlns:a16="http://schemas.microsoft.com/office/drawing/2014/main" id="{7E872BFF-3437-4AC2-8349-C13845517D54}"/>
              </a:ext>
            </a:extLst>
          </p:cNvPr>
          <p:cNvGrpSpPr/>
          <p:nvPr/>
        </p:nvGrpSpPr>
        <p:grpSpPr>
          <a:xfrm>
            <a:off x="1402066" y="6665819"/>
            <a:ext cx="3316667" cy="120960"/>
            <a:chOff x="0" y="0"/>
            <a:chExt cx="2070977" cy="733262"/>
          </a:xfrm>
        </p:grpSpPr>
        <p:sp>
          <p:nvSpPr>
            <p:cNvPr id="422" name="Freeform 19">
              <a:extLst>
                <a:ext uri="{FF2B5EF4-FFF2-40B4-BE49-F238E27FC236}">
                  <a16:creationId xmlns:a16="http://schemas.microsoft.com/office/drawing/2014/main" id="{83F8A47A-68EA-4EE8-9193-2DBDB3D5D033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3" name="TextBox 20">
              <a:extLst>
                <a:ext uri="{FF2B5EF4-FFF2-40B4-BE49-F238E27FC236}">
                  <a16:creationId xmlns:a16="http://schemas.microsoft.com/office/drawing/2014/main" id="{38E7DE92-17BE-47BD-9BEB-E018AEB15CD4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0" name="Прямоугольник 429">
            <a:extLst>
              <a:ext uri="{FF2B5EF4-FFF2-40B4-BE49-F238E27FC236}">
                <a16:creationId xmlns:a16="http://schemas.microsoft.com/office/drawing/2014/main" id="{26FA74FF-4382-42FC-A8D8-00FC0F5960A8}"/>
              </a:ext>
            </a:extLst>
          </p:cNvPr>
          <p:cNvSpPr/>
          <p:nvPr/>
        </p:nvSpPr>
        <p:spPr>
          <a:xfrm rot="16200000">
            <a:off x="2509953" y="6359340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TextBox 183">
            <a:extLst>
              <a:ext uri="{FF2B5EF4-FFF2-40B4-BE49-F238E27FC236}">
                <a16:creationId xmlns:a16="http://schemas.microsoft.com/office/drawing/2014/main" id="{6F15F209-8418-4F56-9395-0C3898970C06}"/>
              </a:ext>
            </a:extLst>
          </p:cNvPr>
          <p:cNvSpPr txBox="1"/>
          <p:nvPr/>
        </p:nvSpPr>
        <p:spPr>
          <a:xfrm rot="10800000">
            <a:off x="2892221" y="2876605"/>
            <a:ext cx="1769184" cy="37324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2095" tIns="12095" rIns="12095" bIns="12095" rtlCol="0" anchor="ctr"/>
          <a:lstStyle/>
          <a:p>
            <a:pPr algn="ctr">
              <a:lnSpc>
                <a:spcPts val="633"/>
              </a:lnSpc>
            </a:pPr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5" name="Group 18">
            <a:extLst>
              <a:ext uri="{FF2B5EF4-FFF2-40B4-BE49-F238E27FC236}">
                <a16:creationId xmlns:a16="http://schemas.microsoft.com/office/drawing/2014/main" id="{894466B3-0E4F-4D5A-9420-9950868B31BF}"/>
              </a:ext>
            </a:extLst>
          </p:cNvPr>
          <p:cNvGrpSpPr/>
          <p:nvPr/>
        </p:nvGrpSpPr>
        <p:grpSpPr>
          <a:xfrm rot="16200000">
            <a:off x="4278031" y="6219295"/>
            <a:ext cx="979859" cy="127039"/>
            <a:chOff x="0" y="0"/>
            <a:chExt cx="2070977" cy="733262"/>
          </a:xfrm>
        </p:grpSpPr>
        <p:sp>
          <p:nvSpPr>
            <p:cNvPr id="286" name="Freeform 19">
              <a:extLst>
                <a:ext uri="{FF2B5EF4-FFF2-40B4-BE49-F238E27FC236}">
                  <a16:creationId xmlns:a16="http://schemas.microsoft.com/office/drawing/2014/main" id="{AFFB7407-FAF4-46E3-85D6-4CE2CCACD54B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TextBox 20">
              <a:extLst>
                <a:ext uri="{FF2B5EF4-FFF2-40B4-BE49-F238E27FC236}">
                  <a16:creationId xmlns:a16="http://schemas.microsoft.com/office/drawing/2014/main" id="{D8D500DF-740D-494C-87E4-FEB122D580E2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8" name="Group 18">
            <a:extLst>
              <a:ext uri="{FF2B5EF4-FFF2-40B4-BE49-F238E27FC236}">
                <a16:creationId xmlns:a16="http://schemas.microsoft.com/office/drawing/2014/main" id="{FB1CC22A-185C-42DC-903A-C2B7F34E07D8}"/>
              </a:ext>
            </a:extLst>
          </p:cNvPr>
          <p:cNvGrpSpPr/>
          <p:nvPr/>
        </p:nvGrpSpPr>
        <p:grpSpPr>
          <a:xfrm rot="16200000">
            <a:off x="2589583" y="6382527"/>
            <a:ext cx="439520" cy="111505"/>
            <a:chOff x="0" y="0"/>
            <a:chExt cx="2070977" cy="733262"/>
          </a:xfrm>
        </p:grpSpPr>
        <p:sp>
          <p:nvSpPr>
            <p:cNvPr id="289" name="Freeform 19">
              <a:extLst>
                <a:ext uri="{FF2B5EF4-FFF2-40B4-BE49-F238E27FC236}">
                  <a16:creationId xmlns:a16="http://schemas.microsoft.com/office/drawing/2014/main" id="{9A5F3CE5-852D-41E3-ACA6-7E9432DE93DC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TextBox 20">
              <a:extLst>
                <a:ext uri="{FF2B5EF4-FFF2-40B4-BE49-F238E27FC236}">
                  <a16:creationId xmlns:a16="http://schemas.microsoft.com/office/drawing/2014/main" id="{B71B64F7-6EC4-4EFF-92E1-EF5551799A0C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30" name="Рисунок 229">
            <a:extLst>
              <a:ext uri="{FF2B5EF4-FFF2-40B4-BE49-F238E27FC236}">
                <a16:creationId xmlns:a16="http://schemas.microsoft.com/office/drawing/2014/main" id="{73EF9C16-81F2-499F-9CC6-7CB30D1FDA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57"/>
          <a:stretch/>
        </p:blipFill>
        <p:spPr>
          <a:xfrm rot="5400000">
            <a:off x="6456886" y="2240951"/>
            <a:ext cx="1321129" cy="546555"/>
          </a:xfrm>
          <a:prstGeom prst="rect">
            <a:avLst/>
          </a:prstGeom>
        </p:spPr>
      </p:pic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1A9B3A99-E0F2-498D-B965-0566918D2F83}"/>
              </a:ext>
            </a:extLst>
          </p:cNvPr>
          <p:cNvSpPr/>
          <p:nvPr/>
        </p:nvSpPr>
        <p:spPr>
          <a:xfrm rot="5400000">
            <a:off x="7140134" y="1952500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26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EFE15CAF-B26E-46AE-B0AC-F76C30F77E34}"/>
              </a:ext>
            </a:extLst>
          </p:cNvPr>
          <p:cNvSpPr/>
          <p:nvPr/>
        </p:nvSpPr>
        <p:spPr>
          <a:xfrm rot="5400000">
            <a:off x="7141432" y="2210077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28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F8C35272-7B45-454F-801A-2614486B8341}"/>
              </a:ext>
            </a:extLst>
          </p:cNvPr>
          <p:cNvSpPr/>
          <p:nvPr/>
        </p:nvSpPr>
        <p:spPr>
          <a:xfrm rot="5400000">
            <a:off x="6838231" y="1952500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25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BAEDB785-4E74-4919-9E16-36243944A4AB}"/>
              </a:ext>
            </a:extLst>
          </p:cNvPr>
          <p:cNvSpPr/>
          <p:nvPr/>
        </p:nvSpPr>
        <p:spPr>
          <a:xfrm rot="5400000">
            <a:off x="6839529" y="2210077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27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EAA71D2B-52DB-4A8F-9B58-492D893A7702}"/>
              </a:ext>
            </a:extLst>
          </p:cNvPr>
          <p:cNvSpPr/>
          <p:nvPr/>
        </p:nvSpPr>
        <p:spPr>
          <a:xfrm rot="5400000">
            <a:off x="7140972" y="2477364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30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4" name="Прямоугольник 333">
            <a:extLst>
              <a:ext uri="{FF2B5EF4-FFF2-40B4-BE49-F238E27FC236}">
                <a16:creationId xmlns:a16="http://schemas.microsoft.com/office/drawing/2014/main" id="{CBC42C2C-93EF-4C00-947C-B9698EF249F1}"/>
              </a:ext>
            </a:extLst>
          </p:cNvPr>
          <p:cNvSpPr/>
          <p:nvPr/>
        </p:nvSpPr>
        <p:spPr>
          <a:xfrm rot="5400000">
            <a:off x="6839069" y="2477364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29</a:t>
            </a:r>
            <a:endParaRPr lang="ru-RU" sz="800" dirty="0">
              <a:solidFill>
                <a:schemeClr val="tx1"/>
              </a:solidFill>
            </a:endParaRPr>
          </a:p>
        </p:txBody>
      </p:sp>
      <p:pic>
        <p:nvPicPr>
          <p:cNvPr id="345" name="Рисунок 344">
            <a:extLst>
              <a:ext uri="{FF2B5EF4-FFF2-40B4-BE49-F238E27FC236}">
                <a16:creationId xmlns:a16="http://schemas.microsoft.com/office/drawing/2014/main" id="{A58E7471-6273-41EF-8CDF-AF6667C4B0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57"/>
          <a:stretch/>
        </p:blipFill>
        <p:spPr>
          <a:xfrm rot="10800000">
            <a:off x="2035725" y="5596309"/>
            <a:ext cx="1321129" cy="546555"/>
          </a:xfrm>
          <a:prstGeom prst="rect">
            <a:avLst/>
          </a:prstGeom>
        </p:spPr>
      </p:pic>
      <p:pic>
        <p:nvPicPr>
          <p:cNvPr id="362" name="Рисунок 361">
            <a:extLst>
              <a:ext uri="{FF2B5EF4-FFF2-40B4-BE49-F238E27FC236}">
                <a16:creationId xmlns:a16="http://schemas.microsoft.com/office/drawing/2014/main" id="{2D857CAC-C3DF-44FE-B251-06302BD4A2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57"/>
          <a:stretch/>
        </p:blipFill>
        <p:spPr>
          <a:xfrm>
            <a:off x="2179362" y="3416413"/>
            <a:ext cx="1321129" cy="546555"/>
          </a:xfrm>
          <a:prstGeom prst="rect">
            <a:avLst/>
          </a:prstGeom>
        </p:spPr>
      </p:pic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6CA27E7D-3A54-4961-9513-AE57FF7D86DD}"/>
              </a:ext>
            </a:extLst>
          </p:cNvPr>
          <p:cNvSpPr/>
          <p:nvPr/>
        </p:nvSpPr>
        <p:spPr>
          <a:xfrm rot="10800000">
            <a:off x="2818825" y="3703701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45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1F9F8874-26E8-43E5-BE93-9B0AE47EFF29}"/>
              </a:ext>
            </a:extLst>
          </p:cNvPr>
          <p:cNvSpPr/>
          <p:nvPr/>
        </p:nvSpPr>
        <p:spPr>
          <a:xfrm rot="10800000">
            <a:off x="2818825" y="3401798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44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F1F842FE-6893-4CB7-A356-4D3E10076515}"/>
              </a:ext>
            </a:extLst>
          </p:cNvPr>
          <p:cNvSpPr/>
          <p:nvPr/>
        </p:nvSpPr>
        <p:spPr>
          <a:xfrm rot="10800000">
            <a:off x="2551538" y="3703241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47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79" name="Прямоугольник 378">
            <a:extLst>
              <a:ext uri="{FF2B5EF4-FFF2-40B4-BE49-F238E27FC236}">
                <a16:creationId xmlns:a16="http://schemas.microsoft.com/office/drawing/2014/main" id="{04F3B884-6A8D-4052-A52D-FAFF4EC7C138}"/>
              </a:ext>
            </a:extLst>
          </p:cNvPr>
          <p:cNvSpPr/>
          <p:nvPr/>
        </p:nvSpPr>
        <p:spPr>
          <a:xfrm rot="10800000">
            <a:off x="2551538" y="3401338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46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1" name="Прямоугольник 380">
            <a:extLst>
              <a:ext uri="{FF2B5EF4-FFF2-40B4-BE49-F238E27FC236}">
                <a16:creationId xmlns:a16="http://schemas.microsoft.com/office/drawing/2014/main" id="{219127FD-94B2-4F82-B334-BB6BA8438362}"/>
              </a:ext>
            </a:extLst>
          </p:cNvPr>
          <p:cNvSpPr/>
          <p:nvPr/>
        </p:nvSpPr>
        <p:spPr>
          <a:xfrm rot="10800000">
            <a:off x="2964656" y="5859689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39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2" name="Прямоугольник 381">
            <a:extLst>
              <a:ext uri="{FF2B5EF4-FFF2-40B4-BE49-F238E27FC236}">
                <a16:creationId xmlns:a16="http://schemas.microsoft.com/office/drawing/2014/main" id="{DC71A0AE-BCCE-413A-96F1-990F9B018C80}"/>
              </a:ext>
            </a:extLst>
          </p:cNvPr>
          <p:cNvSpPr/>
          <p:nvPr/>
        </p:nvSpPr>
        <p:spPr>
          <a:xfrm rot="10800000">
            <a:off x="2707079" y="5860987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DD41DDFB-A36D-4D12-9251-BC71A673F97E}"/>
              </a:ext>
            </a:extLst>
          </p:cNvPr>
          <p:cNvSpPr/>
          <p:nvPr/>
        </p:nvSpPr>
        <p:spPr>
          <a:xfrm rot="10800000">
            <a:off x="2964656" y="5557786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38</a:t>
            </a:r>
            <a:r>
              <a:rPr lang="en-US" sz="800" dirty="0">
                <a:solidFill>
                  <a:schemeClr val="tx1"/>
                </a:solidFill>
              </a:rPr>
              <a:t>.1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65B2B021-4126-4F40-9C4F-701D8F12CF42}"/>
              </a:ext>
            </a:extLst>
          </p:cNvPr>
          <p:cNvSpPr/>
          <p:nvPr/>
        </p:nvSpPr>
        <p:spPr>
          <a:xfrm rot="10800000">
            <a:off x="2707079" y="5559084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40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589214C8-B7FB-4FAD-BA3B-354EA1C28EA0}"/>
              </a:ext>
            </a:extLst>
          </p:cNvPr>
          <p:cNvSpPr/>
          <p:nvPr/>
        </p:nvSpPr>
        <p:spPr>
          <a:xfrm rot="10800000">
            <a:off x="2439792" y="5860527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43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0565D7BB-4C07-430B-86FD-C49B36A31CB9}"/>
              </a:ext>
            </a:extLst>
          </p:cNvPr>
          <p:cNvSpPr/>
          <p:nvPr/>
        </p:nvSpPr>
        <p:spPr>
          <a:xfrm rot="10800000">
            <a:off x="2439792" y="5558624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1BE1ADC6-9C04-46A7-BFD7-F46B969EBA3A}"/>
              </a:ext>
            </a:extLst>
          </p:cNvPr>
          <p:cNvSpPr/>
          <p:nvPr/>
        </p:nvSpPr>
        <p:spPr>
          <a:xfrm>
            <a:off x="4395981" y="5984875"/>
            <a:ext cx="278571" cy="4177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just"/>
            <a:r>
              <a:rPr lang="uz-Cyrl-UZ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Касса</a:t>
            </a:r>
            <a:endParaRPr lang="ru-RU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97021AAE-3B0D-42D0-B27F-E2C5427D851E}"/>
              </a:ext>
            </a:extLst>
          </p:cNvPr>
          <p:cNvSpPr/>
          <p:nvPr/>
        </p:nvSpPr>
        <p:spPr>
          <a:xfrm rot="5400000">
            <a:off x="3832563" y="6332964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37</a:t>
            </a:r>
            <a:endParaRPr lang="ru-RU" sz="800" dirty="0">
              <a:solidFill>
                <a:schemeClr val="tx1"/>
              </a:solidFill>
            </a:endParaRPr>
          </a:p>
        </p:txBody>
      </p:sp>
      <p:grpSp>
        <p:nvGrpSpPr>
          <p:cNvPr id="292" name="Group 18">
            <a:extLst>
              <a:ext uri="{FF2B5EF4-FFF2-40B4-BE49-F238E27FC236}">
                <a16:creationId xmlns:a16="http://schemas.microsoft.com/office/drawing/2014/main" id="{8B46A7ED-BE55-4638-841D-88D8462C8E16}"/>
              </a:ext>
            </a:extLst>
          </p:cNvPr>
          <p:cNvGrpSpPr/>
          <p:nvPr/>
        </p:nvGrpSpPr>
        <p:grpSpPr>
          <a:xfrm rot="16200000">
            <a:off x="4353260" y="3067226"/>
            <a:ext cx="822799" cy="127039"/>
            <a:chOff x="0" y="0"/>
            <a:chExt cx="2070977" cy="733262"/>
          </a:xfrm>
        </p:grpSpPr>
        <p:sp>
          <p:nvSpPr>
            <p:cNvPr id="293" name="Freeform 19">
              <a:extLst>
                <a:ext uri="{FF2B5EF4-FFF2-40B4-BE49-F238E27FC236}">
                  <a16:creationId xmlns:a16="http://schemas.microsoft.com/office/drawing/2014/main" id="{8D8F1ADA-66E9-45F9-A232-20502D150CB7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TextBox 20">
              <a:extLst>
                <a:ext uri="{FF2B5EF4-FFF2-40B4-BE49-F238E27FC236}">
                  <a16:creationId xmlns:a16="http://schemas.microsoft.com/office/drawing/2014/main" id="{3F8E8614-6EB3-439D-935D-CE7886AC4591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7" name="Group 18">
            <a:extLst>
              <a:ext uri="{FF2B5EF4-FFF2-40B4-BE49-F238E27FC236}">
                <a16:creationId xmlns:a16="http://schemas.microsoft.com/office/drawing/2014/main" id="{001E0D2D-7DD7-41F4-8F3C-FE5EDC23C050}"/>
              </a:ext>
            </a:extLst>
          </p:cNvPr>
          <p:cNvGrpSpPr/>
          <p:nvPr/>
        </p:nvGrpSpPr>
        <p:grpSpPr>
          <a:xfrm>
            <a:off x="2730371" y="2711953"/>
            <a:ext cx="1957245" cy="106925"/>
            <a:chOff x="0" y="0"/>
            <a:chExt cx="2070977" cy="733262"/>
          </a:xfrm>
        </p:grpSpPr>
        <p:sp>
          <p:nvSpPr>
            <p:cNvPr id="298" name="Freeform 19">
              <a:extLst>
                <a:ext uri="{FF2B5EF4-FFF2-40B4-BE49-F238E27FC236}">
                  <a16:creationId xmlns:a16="http://schemas.microsoft.com/office/drawing/2014/main" id="{2EE967FF-B9D5-42EB-AC45-01336CE7BF5E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Box 20">
              <a:extLst>
                <a:ext uri="{FF2B5EF4-FFF2-40B4-BE49-F238E27FC236}">
                  <a16:creationId xmlns:a16="http://schemas.microsoft.com/office/drawing/2014/main" id="{2A2916F7-7FC7-40DD-8FB6-E436B25BB5D6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0" name="Group 18">
            <a:extLst>
              <a:ext uri="{FF2B5EF4-FFF2-40B4-BE49-F238E27FC236}">
                <a16:creationId xmlns:a16="http://schemas.microsoft.com/office/drawing/2014/main" id="{9FA70926-5D60-45A2-8C11-CA368F9E1D1B}"/>
              </a:ext>
            </a:extLst>
          </p:cNvPr>
          <p:cNvGrpSpPr/>
          <p:nvPr/>
        </p:nvGrpSpPr>
        <p:grpSpPr>
          <a:xfrm rot="16200000">
            <a:off x="2524464" y="3031765"/>
            <a:ext cx="539702" cy="122414"/>
            <a:chOff x="0" y="0"/>
            <a:chExt cx="2070977" cy="733262"/>
          </a:xfrm>
        </p:grpSpPr>
        <p:sp>
          <p:nvSpPr>
            <p:cNvPr id="308" name="Freeform 19">
              <a:extLst>
                <a:ext uri="{FF2B5EF4-FFF2-40B4-BE49-F238E27FC236}">
                  <a16:creationId xmlns:a16="http://schemas.microsoft.com/office/drawing/2014/main" id="{155AA2D4-7DF8-41D1-BBBD-76ABD6384978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TextBox 20">
              <a:extLst>
                <a:ext uri="{FF2B5EF4-FFF2-40B4-BE49-F238E27FC236}">
                  <a16:creationId xmlns:a16="http://schemas.microsoft.com/office/drawing/2014/main" id="{74B5ED3A-4498-403D-B3D6-34C9849CFCD0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1" name="Group 18">
            <a:extLst>
              <a:ext uri="{FF2B5EF4-FFF2-40B4-BE49-F238E27FC236}">
                <a16:creationId xmlns:a16="http://schemas.microsoft.com/office/drawing/2014/main" id="{589BAFDD-BC37-4039-BEAB-7E9F50F92560}"/>
              </a:ext>
            </a:extLst>
          </p:cNvPr>
          <p:cNvGrpSpPr/>
          <p:nvPr/>
        </p:nvGrpSpPr>
        <p:grpSpPr>
          <a:xfrm rot="16200000">
            <a:off x="2067657" y="4741989"/>
            <a:ext cx="1465643" cy="105366"/>
            <a:chOff x="0" y="0"/>
            <a:chExt cx="2070977" cy="733262"/>
          </a:xfrm>
        </p:grpSpPr>
        <p:sp>
          <p:nvSpPr>
            <p:cNvPr id="312" name="Freeform 19">
              <a:extLst>
                <a:ext uri="{FF2B5EF4-FFF2-40B4-BE49-F238E27FC236}">
                  <a16:creationId xmlns:a16="http://schemas.microsoft.com/office/drawing/2014/main" id="{17D32142-2346-4299-9C47-DBD1F3367E4E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TextBox 20">
              <a:extLst>
                <a:ext uri="{FF2B5EF4-FFF2-40B4-BE49-F238E27FC236}">
                  <a16:creationId xmlns:a16="http://schemas.microsoft.com/office/drawing/2014/main" id="{8A07CD57-39A4-4974-B98D-F47CC3E96723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A319E5BD-3137-4F09-B38A-56B0BD486FA1}"/>
              </a:ext>
            </a:extLst>
          </p:cNvPr>
          <p:cNvSpPr/>
          <p:nvPr/>
        </p:nvSpPr>
        <p:spPr>
          <a:xfrm rot="14826129">
            <a:off x="3215849" y="4869003"/>
            <a:ext cx="1252972" cy="14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Турникет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4" name="Group 18">
            <a:extLst>
              <a:ext uri="{FF2B5EF4-FFF2-40B4-BE49-F238E27FC236}">
                <a16:creationId xmlns:a16="http://schemas.microsoft.com/office/drawing/2014/main" id="{E07ABBB3-B28D-45F9-8FBE-C3AAC40F4D6F}"/>
              </a:ext>
            </a:extLst>
          </p:cNvPr>
          <p:cNvGrpSpPr/>
          <p:nvPr/>
        </p:nvGrpSpPr>
        <p:grpSpPr>
          <a:xfrm rot="16200000">
            <a:off x="2058112" y="1921868"/>
            <a:ext cx="1465643" cy="105366"/>
            <a:chOff x="0" y="0"/>
            <a:chExt cx="2070977" cy="733262"/>
          </a:xfrm>
        </p:grpSpPr>
        <p:sp>
          <p:nvSpPr>
            <p:cNvPr id="325" name="Freeform 19">
              <a:extLst>
                <a:ext uri="{FF2B5EF4-FFF2-40B4-BE49-F238E27FC236}">
                  <a16:creationId xmlns:a16="http://schemas.microsoft.com/office/drawing/2014/main" id="{99282ED6-B32B-4F52-B956-0EF583F1AC68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6" name="TextBox 20">
              <a:extLst>
                <a:ext uri="{FF2B5EF4-FFF2-40B4-BE49-F238E27FC236}">
                  <a16:creationId xmlns:a16="http://schemas.microsoft.com/office/drawing/2014/main" id="{2E3F0DEC-6E2D-47D0-8D0B-D148865339CD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7" name="Group 18">
            <a:extLst>
              <a:ext uri="{FF2B5EF4-FFF2-40B4-BE49-F238E27FC236}">
                <a16:creationId xmlns:a16="http://schemas.microsoft.com/office/drawing/2014/main" id="{A5C63ED6-330A-4FFE-9430-CAEFE09413DF}"/>
              </a:ext>
            </a:extLst>
          </p:cNvPr>
          <p:cNvGrpSpPr/>
          <p:nvPr/>
        </p:nvGrpSpPr>
        <p:grpSpPr>
          <a:xfrm rot="16200000">
            <a:off x="-1186026" y="2538281"/>
            <a:ext cx="2711486" cy="137473"/>
            <a:chOff x="0" y="0"/>
            <a:chExt cx="2070977" cy="733262"/>
          </a:xfrm>
        </p:grpSpPr>
        <p:sp>
          <p:nvSpPr>
            <p:cNvPr id="336" name="Freeform 19">
              <a:extLst>
                <a:ext uri="{FF2B5EF4-FFF2-40B4-BE49-F238E27FC236}">
                  <a16:creationId xmlns:a16="http://schemas.microsoft.com/office/drawing/2014/main" id="{B3837981-5876-476F-BEE9-1F2D81C4347B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Box 20">
              <a:extLst>
                <a:ext uri="{FF2B5EF4-FFF2-40B4-BE49-F238E27FC236}">
                  <a16:creationId xmlns:a16="http://schemas.microsoft.com/office/drawing/2014/main" id="{D2C666EE-4B5C-4322-8D87-09DF1118538F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7" name="TextBox 183">
            <a:extLst>
              <a:ext uri="{FF2B5EF4-FFF2-40B4-BE49-F238E27FC236}">
                <a16:creationId xmlns:a16="http://schemas.microsoft.com/office/drawing/2014/main" id="{B78AEA39-11E6-4CE4-947C-44573598E5D5}"/>
              </a:ext>
            </a:extLst>
          </p:cNvPr>
          <p:cNvSpPr txBox="1"/>
          <p:nvPr/>
        </p:nvSpPr>
        <p:spPr>
          <a:xfrm rot="10800000">
            <a:off x="254065" y="1402046"/>
            <a:ext cx="1106337" cy="21477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2095" tIns="12095" rIns="12095" bIns="12095" rtlCol="0" anchor="ctr"/>
          <a:lstStyle/>
          <a:p>
            <a:pPr algn="ctr">
              <a:lnSpc>
                <a:spcPts val="633"/>
              </a:lnSpc>
            </a:pPr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7" name="Рисунок 426">
            <a:extLst>
              <a:ext uri="{FF2B5EF4-FFF2-40B4-BE49-F238E27FC236}">
                <a16:creationId xmlns:a16="http://schemas.microsoft.com/office/drawing/2014/main" id="{F8890DFB-F9E2-4728-8142-E3A0A8691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58" y="1364487"/>
            <a:ext cx="422282" cy="1317300"/>
          </a:xfrm>
          <a:prstGeom prst="rect">
            <a:avLst/>
          </a:prstGeom>
        </p:spPr>
      </p:pic>
      <p:pic>
        <p:nvPicPr>
          <p:cNvPr id="433" name="Рисунок 432">
            <a:extLst>
              <a:ext uri="{FF2B5EF4-FFF2-40B4-BE49-F238E27FC236}">
                <a16:creationId xmlns:a16="http://schemas.microsoft.com/office/drawing/2014/main" id="{1E6DE531-177A-44F3-A986-9324B9D1C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6094" y="3198451"/>
            <a:ext cx="422282" cy="1106339"/>
          </a:xfrm>
          <a:prstGeom prst="rect">
            <a:avLst/>
          </a:prstGeom>
        </p:spPr>
      </p:pic>
      <p:sp>
        <p:nvSpPr>
          <p:cNvPr id="435" name="Прямоугольник 434">
            <a:extLst>
              <a:ext uri="{FF2B5EF4-FFF2-40B4-BE49-F238E27FC236}">
                <a16:creationId xmlns:a16="http://schemas.microsoft.com/office/drawing/2014/main" id="{50B40729-5F3F-4149-A1DF-85ED2093EAA4}"/>
              </a:ext>
            </a:extLst>
          </p:cNvPr>
          <p:cNvSpPr/>
          <p:nvPr/>
        </p:nvSpPr>
        <p:spPr>
          <a:xfrm>
            <a:off x="2335655" y="1387744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6" name="Прямоугольник 435">
            <a:extLst>
              <a:ext uri="{FF2B5EF4-FFF2-40B4-BE49-F238E27FC236}">
                <a16:creationId xmlns:a16="http://schemas.microsoft.com/office/drawing/2014/main" id="{316D0A0B-AC25-44B5-9B2A-CA75251CD47C}"/>
              </a:ext>
            </a:extLst>
          </p:cNvPr>
          <p:cNvSpPr/>
          <p:nvPr/>
        </p:nvSpPr>
        <p:spPr>
          <a:xfrm>
            <a:off x="1788724" y="1392608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7" name="Прямоугольник 436">
            <a:extLst>
              <a:ext uri="{FF2B5EF4-FFF2-40B4-BE49-F238E27FC236}">
                <a16:creationId xmlns:a16="http://schemas.microsoft.com/office/drawing/2014/main" id="{3026C668-90E7-4A9F-9698-31AC7D0FA41F}"/>
              </a:ext>
            </a:extLst>
          </p:cNvPr>
          <p:cNvSpPr/>
          <p:nvPr/>
        </p:nvSpPr>
        <p:spPr>
          <a:xfrm>
            <a:off x="549941" y="1401665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8" name="Прямоугольник 437">
            <a:extLst>
              <a:ext uri="{FF2B5EF4-FFF2-40B4-BE49-F238E27FC236}">
                <a16:creationId xmlns:a16="http://schemas.microsoft.com/office/drawing/2014/main" id="{8205013C-E719-44DF-A700-ADD474094E05}"/>
              </a:ext>
            </a:extLst>
          </p:cNvPr>
          <p:cNvSpPr/>
          <p:nvPr/>
        </p:nvSpPr>
        <p:spPr>
          <a:xfrm rot="16200000">
            <a:off x="9319463" y="3476086"/>
            <a:ext cx="126637" cy="1298165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7F2E2D69-F785-4338-9D89-497B91CDA258}"/>
              </a:ext>
            </a:extLst>
          </p:cNvPr>
          <p:cNvSpPr/>
          <p:nvPr/>
        </p:nvSpPr>
        <p:spPr>
          <a:xfrm rot="16200000">
            <a:off x="10068266" y="3866458"/>
            <a:ext cx="121676" cy="2793290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0" name="TextBox 183">
            <a:extLst>
              <a:ext uri="{FF2B5EF4-FFF2-40B4-BE49-F238E27FC236}">
                <a16:creationId xmlns:a16="http://schemas.microsoft.com/office/drawing/2014/main" id="{1C756906-5F19-445A-8647-A3DCF142F61D}"/>
              </a:ext>
            </a:extLst>
          </p:cNvPr>
          <p:cNvSpPr txBox="1"/>
          <p:nvPr/>
        </p:nvSpPr>
        <p:spPr>
          <a:xfrm>
            <a:off x="8897787" y="4200143"/>
            <a:ext cx="1443725" cy="10008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2095" tIns="12095" rIns="12095" bIns="12095" rtlCol="0" anchor="ctr"/>
          <a:lstStyle/>
          <a:p>
            <a:pPr algn="ctr">
              <a:lnSpc>
                <a:spcPts val="633"/>
              </a:lnSpc>
            </a:pPr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Прямоугольник 441">
            <a:extLst>
              <a:ext uri="{FF2B5EF4-FFF2-40B4-BE49-F238E27FC236}">
                <a16:creationId xmlns:a16="http://schemas.microsoft.com/office/drawing/2014/main" id="{2E61C2AD-487E-4AEA-9CB3-EB918A176E7E}"/>
              </a:ext>
            </a:extLst>
          </p:cNvPr>
          <p:cNvSpPr/>
          <p:nvPr/>
        </p:nvSpPr>
        <p:spPr>
          <a:xfrm rot="16200000">
            <a:off x="10543569" y="-385368"/>
            <a:ext cx="106858" cy="2084041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3" name="Прямоугольник 442">
            <a:extLst>
              <a:ext uri="{FF2B5EF4-FFF2-40B4-BE49-F238E27FC236}">
                <a16:creationId xmlns:a16="http://schemas.microsoft.com/office/drawing/2014/main" id="{814F4C88-B3C1-4785-BBEC-A5288D9759BE}"/>
              </a:ext>
            </a:extLst>
          </p:cNvPr>
          <p:cNvSpPr/>
          <p:nvPr/>
        </p:nvSpPr>
        <p:spPr>
          <a:xfrm>
            <a:off x="9914159" y="1428489"/>
            <a:ext cx="105367" cy="2617445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4" name="Прямоугольник 443">
            <a:extLst>
              <a:ext uri="{FF2B5EF4-FFF2-40B4-BE49-F238E27FC236}">
                <a16:creationId xmlns:a16="http://schemas.microsoft.com/office/drawing/2014/main" id="{0613BC2B-A789-4AB6-8CFC-B36220F62CB3}"/>
              </a:ext>
            </a:extLst>
          </p:cNvPr>
          <p:cNvSpPr/>
          <p:nvPr/>
        </p:nvSpPr>
        <p:spPr>
          <a:xfrm rot="16200000">
            <a:off x="9669917" y="1311124"/>
            <a:ext cx="106859" cy="336740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id="{5395EB9F-C1BB-4F0E-8D69-FC83E6FC3188}"/>
              </a:ext>
            </a:extLst>
          </p:cNvPr>
          <p:cNvSpPr/>
          <p:nvPr/>
        </p:nvSpPr>
        <p:spPr>
          <a:xfrm>
            <a:off x="9554976" y="113043"/>
            <a:ext cx="99526" cy="482222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6" name="Прямоугольник 445">
            <a:extLst>
              <a:ext uri="{FF2B5EF4-FFF2-40B4-BE49-F238E27FC236}">
                <a16:creationId xmlns:a16="http://schemas.microsoft.com/office/drawing/2014/main" id="{854401BC-188B-42FD-BFE1-E071555F4ED9}"/>
              </a:ext>
            </a:extLst>
          </p:cNvPr>
          <p:cNvSpPr/>
          <p:nvPr/>
        </p:nvSpPr>
        <p:spPr>
          <a:xfrm rot="16200000">
            <a:off x="7986243" y="-1332425"/>
            <a:ext cx="126599" cy="3010868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7" name="Прямоугольник 446">
            <a:extLst>
              <a:ext uri="{FF2B5EF4-FFF2-40B4-BE49-F238E27FC236}">
                <a16:creationId xmlns:a16="http://schemas.microsoft.com/office/drawing/2014/main" id="{579AE021-6D0A-4086-B815-0C4FCCE15FC8}"/>
              </a:ext>
            </a:extLst>
          </p:cNvPr>
          <p:cNvSpPr/>
          <p:nvPr/>
        </p:nvSpPr>
        <p:spPr>
          <a:xfrm>
            <a:off x="6435487" y="109709"/>
            <a:ext cx="105367" cy="2617445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69" name="Рисунок 468">
            <a:extLst>
              <a:ext uri="{FF2B5EF4-FFF2-40B4-BE49-F238E27FC236}">
                <a16:creationId xmlns:a16="http://schemas.microsoft.com/office/drawing/2014/main" id="{65CDE4FF-5EF4-4577-95B7-8BC61D0CDA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57"/>
          <a:stretch/>
        </p:blipFill>
        <p:spPr>
          <a:xfrm rot="16200000">
            <a:off x="7966768" y="2202631"/>
            <a:ext cx="1321129" cy="546555"/>
          </a:xfrm>
          <a:prstGeom prst="rect">
            <a:avLst/>
          </a:prstGeom>
        </p:spPr>
      </p:pic>
      <p:sp>
        <p:nvSpPr>
          <p:cNvPr id="470" name="Прямоугольник 469">
            <a:extLst>
              <a:ext uri="{FF2B5EF4-FFF2-40B4-BE49-F238E27FC236}">
                <a16:creationId xmlns:a16="http://schemas.microsoft.com/office/drawing/2014/main" id="{0013FD50-DA6A-470F-A45D-E217B1B209F8}"/>
              </a:ext>
            </a:extLst>
          </p:cNvPr>
          <p:cNvSpPr/>
          <p:nvPr/>
        </p:nvSpPr>
        <p:spPr>
          <a:xfrm rot="5400000">
            <a:off x="8343868" y="2711693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35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471" name="Прямоугольник 470">
            <a:extLst>
              <a:ext uri="{FF2B5EF4-FFF2-40B4-BE49-F238E27FC236}">
                <a16:creationId xmlns:a16="http://schemas.microsoft.com/office/drawing/2014/main" id="{920E42C1-3867-4F4E-9673-DBC774427763}"/>
              </a:ext>
            </a:extLst>
          </p:cNvPr>
          <p:cNvSpPr/>
          <p:nvPr/>
        </p:nvSpPr>
        <p:spPr>
          <a:xfrm rot="5400000">
            <a:off x="8342570" y="2454116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33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472" name="Прямоугольник 471">
            <a:extLst>
              <a:ext uri="{FF2B5EF4-FFF2-40B4-BE49-F238E27FC236}">
                <a16:creationId xmlns:a16="http://schemas.microsoft.com/office/drawing/2014/main" id="{9E333D29-4856-4A09-A8F6-35629AA79D4F}"/>
              </a:ext>
            </a:extLst>
          </p:cNvPr>
          <p:cNvSpPr/>
          <p:nvPr/>
        </p:nvSpPr>
        <p:spPr>
          <a:xfrm rot="5400000">
            <a:off x="8645771" y="2711693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36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473" name="Прямоугольник 472">
            <a:extLst>
              <a:ext uri="{FF2B5EF4-FFF2-40B4-BE49-F238E27FC236}">
                <a16:creationId xmlns:a16="http://schemas.microsoft.com/office/drawing/2014/main" id="{4C4222CD-81FF-4FB1-B1F0-FD2FC7B4CD46}"/>
              </a:ext>
            </a:extLst>
          </p:cNvPr>
          <p:cNvSpPr/>
          <p:nvPr/>
        </p:nvSpPr>
        <p:spPr>
          <a:xfrm rot="5400000">
            <a:off x="8644473" y="2454116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34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id="{20A922B8-B909-41DB-875A-869E1C472420}"/>
              </a:ext>
            </a:extLst>
          </p:cNvPr>
          <p:cNvSpPr/>
          <p:nvPr/>
        </p:nvSpPr>
        <p:spPr>
          <a:xfrm rot="5400000">
            <a:off x="8343030" y="2186829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482" name="Прямоугольник 481">
            <a:extLst>
              <a:ext uri="{FF2B5EF4-FFF2-40B4-BE49-F238E27FC236}">
                <a16:creationId xmlns:a16="http://schemas.microsoft.com/office/drawing/2014/main" id="{016C5AAC-4185-4B34-ADD7-2F1BE3E02060}"/>
              </a:ext>
            </a:extLst>
          </p:cNvPr>
          <p:cNvSpPr/>
          <p:nvPr/>
        </p:nvSpPr>
        <p:spPr>
          <a:xfrm rot="5400000">
            <a:off x="8644933" y="2186829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484" name="Прямоугольник 483">
            <a:extLst>
              <a:ext uri="{FF2B5EF4-FFF2-40B4-BE49-F238E27FC236}">
                <a16:creationId xmlns:a16="http://schemas.microsoft.com/office/drawing/2014/main" id="{DB4C6CF0-26A7-4DFC-BE11-6943AA0B67C2}"/>
              </a:ext>
            </a:extLst>
          </p:cNvPr>
          <p:cNvSpPr/>
          <p:nvPr/>
        </p:nvSpPr>
        <p:spPr>
          <a:xfrm rot="16200000">
            <a:off x="6548186" y="2622309"/>
            <a:ext cx="106859" cy="336740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5" name="Прямоугольник 484">
            <a:extLst>
              <a:ext uri="{FF2B5EF4-FFF2-40B4-BE49-F238E27FC236}">
                <a16:creationId xmlns:a16="http://schemas.microsoft.com/office/drawing/2014/main" id="{1A4E550A-32D5-41A1-BCE0-5E673CF18657}"/>
              </a:ext>
            </a:extLst>
          </p:cNvPr>
          <p:cNvSpPr/>
          <p:nvPr/>
        </p:nvSpPr>
        <p:spPr>
          <a:xfrm rot="16200000">
            <a:off x="7806805" y="2384686"/>
            <a:ext cx="119834" cy="833187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6" name="Прямоугольник 485">
            <a:extLst>
              <a:ext uri="{FF2B5EF4-FFF2-40B4-BE49-F238E27FC236}">
                <a16:creationId xmlns:a16="http://schemas.microsoft.com/office/drawing/2014/main" id="{A64607E4-0072-4CAF-9582-FB0465A2EEAF}"/>
              </a:ext>
            </a:extLst>
          </p:cNvPr>
          <p:cNvSpPr/>
          <p:nvPr/>
        </p:nvSpPr>
        <p:spPr>
          <a:xfrm rot="16200000">
            <a:off x="9201894" y="2491026"/>
            <a:ext cx="121756" cy="584410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7" name="Прямоугольник 486">
            <a:extLst>
              <a:ext uri="{FF2B5EF4-FFF2-40B4-BE49-F238E27FC236}">
                <a16:creationId xmlns:a16="http://schemas.microsoft.com/office/drawing/2014/main" id="{E3C26496-D1B3-4C9A-8258-8D6C95D14695}"/>
              </a:ext>
            </a:extLst>
          </p:cNvPr>
          <p:cNvSpPr/>
          <p:nvPr/>
        </p:nvSpPr>
        <p:spPr>
          <a:xfrm>
            <a:off x="9563987" y="1552474"/>
            <a:ext cx="105366" cy="1291635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9" name="Прямоугольник 488">
            <a:extLst>
              <a:ext uri="{FF2B5EF4-FFF2-40B4-BE49-F238E27FC236}">
                <a16:creationId xmlns:a16="http://schemas.microsoft.com/office/drawing/2014/main" id="{47409AEC-F333-4EFB-B3B4-2613DCA0E775}"/>
              </a:ext>
            </a:extLst>
          </p:cNvPr>
          <p:cNvSpPr/>
          <p:nvPr/>
        </p:nvSpPr>
        <p:spPr>
          <a:xfrm rot="16200000">
            <a:off x="7298750" y="1312820"/>
            <a:ext cx="1252972" cy="14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Турникет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0" name="Прямоугольник 489">
            <a:extLst>
              <a:ext uri="{FF2B5EF4-FFF2-40B4-BE49-F238E27FC236}">
                <a16:creationId xmlns:a16="http://schemas.microsoft.com/office/drawing/2014/main" id="{44938943-C045-4D54-B8B6-2672A109D4B3}"/>
              </a:ext>
            </a:extLst>
          </p:cNvPr>
          <p:cNvSpPr/>
          <p:nvPr/>
        </p:nvSpPr>
        <p:spPr>
          <a:xfrm>
            <a:off x="9353771" y="726166"/>
            <a:ext cx="169449" cy="6980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20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491" name="Прямоугольник 490">
            <a:extLst>
              <a:ext uri="{FF2B5EF4-FFF2-40B4-BE49-F238E27FC236}">
                <a16:creationId xmlns:a16="http://schemas.microsoft.com/office/drawing/2014/main" id="{89B6FD19-436F-4623-A9E6-A38E552E32D4}"/>
              </a:ext>
            </a:extLst>
          </p:cNvPr>
          <p:cNvSpPr/>
          <p:nvPr/>
        </p:nvSpPr>
        <p:spPr>
          <a:xfrm rot="10800000">
            <a:off x="6564652" y="303626"/>
            <a:ext cx="202961" cy="245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503" name="Прямоугольник 502">
            <a:extLst>
              <a:ext uri="{FF2B5EF4-FFF2-40B4-BE49-F238E27FC236}">
                <a16:creationId xmlns:a16="http://schemas.microsoft.com/office/drawing/2014/main" id="{1CEBE165-2A1E-4066-925C-D616F865017A}"/>
              </a:ext>
            </a:extLst>
          </p:cNvPr>
          <p:cNvSpPr/>
          <p:nvPr/>
        </p:nvSpPr>
        <p:spPr>
          <a:xfrm rot="10800000">
            <a:off x="6467231" y="1476606"/>
            <a:ext cx="202961" cy="245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504" name="Прямоугольник 503">
            <a:extLst>
              <a:ext uri="{FF2B5EF4-FFF2-40B4-BE49-F238E27FC236}">
                <a16:creationId xmlns:a16="http://schemas.microsoft.com/office/drawing/2014/main" id="{884E3E17-1CF2-4879-BEE0-FAC1518C7DC4}"/>
              </a:ext>
            </a:extLst>
          </p:cNvPr>
          <p:cNvSpPr/>
          <p:nvPr/>
        </p:nvSpPr>
        <p:spPr>
          <a:xfrm rot="10800000">
            <a:off x="6461473" y="1743710"/>
            <a:ext cx="202961" cy="245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23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508" name="Прямоугольник 507">
            <a:extLst>
              <a:ext uri="{FF2B5EF4-FFF2-40B4-BE49-F238E27FC236}">
                <a16:creationId xmlns:a16="http://schemas.microsoft.com/office/drawing/2014/main" id="{24757B48-A2D8-415F-909D-D9D01A09E2F0}"/>
              </a:ext>
            </a:extLst>
          </p:cNvPr>
          <p:cNvSpPr/>
          <p:nvPr/>
        </p:nvSpPr>
        <p:spPr>
          <a:xfrm rot="10800000">
            <a:off x="6460758" y="2023137"/>
            <a:ext cx="202961" cy="245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24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509" name="Прямоугольник 508">
            <a:extLst>
              <a:ext uri="{FF2B5EF4-FFF2-40B4-BE49-F238E27FC236}">
                <a16:creationId xmlns:a16="http://schemas.microsoft.com/office/drawing/2014/main" id="{80C7A2F0-1C7E-4B93-AAB2-4BA363230C02}"/>
              </a:ext>
            </a:extLst>
          </p:cNvPr>
          <p:cNvSpPr/>
          <p:nvPr/>
        </p:nvSpPr>
        <p:spPr>
          <a:xfrm>
            <a:off x="6561762" y="586907"/>
            <a:ext cx="278571" cy="4177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just"/>
            <a:r>
              <a:rPr lang="uz-Cyrl-UZ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Касса</a:t>
            </a:r>
            <a:endParaRPr lang="ru-RU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1F95EC1D-BFC0-498B-BB23-0F7E7B4DB5BF}"/>
              </a:ext>
            </a:extLst>
          </p:cNvPr>
          <p:cNvSpPr/>
          <p:nvPr/>
        </p:nvSpPr>
        <p:spPr>
          <a:xfrm rot="5400000">
            <a:off x="3407895" y="6332964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</a:t>
            </a:r>
            <a:r>
              <a:rPr lang="en-US" sz="800" dirty="0">
                <a:solidFill>
                  <a:schemeClr val="tx1"/>
                </a:solidFill>
              </a:rPr>
              <a:t>8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5836CE48-81E7-46B1-A55C-5666CB880150}"/>
              </a:ext>
            </a:extLst>
          </p:cNvPr>
          <p:cNvSpPr/>
          <p:nvPr/>
        </p:nvSpPr>
        <p:spPr>
          <a:xfrm rot="16200000">
            <a:off x="1501638" y="5253275"/>
            <a:ext cx="303279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9AD3BF52-7AAB-40AD-8206-13DD7E1C3CDC}"/>
              </a:ext>
            </a:extLst>
          </p:cNvPr>
          <p:cNvSpPr/>
          <p:nvPr/>
        </p:nvSpPr>
        <p:spPr>
          <a:xfrm>
            <a:off x="1727711" y="4347329"/>
            <a:ext cx="823826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4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Box 183">
            <a:extLst>
              <a:ext uri="{FF2B5EF4-FFF2-40B4-BE49-F238E27FC236}">
                <a16:creationId xmlns:a16="http://schemas.microsoft.com/office/drawing/2014/main" id="{3100998B-3C03-4412-A1B0-3ED930AA1E8D}"/>
              </a:ext>
            </a:extLst>
          </p:cNvPr>
          <p:cNvSpPr txBox="1"/>
          <p:nvPr/>
        </p:nvSpPr>
        <p:spPr>
          <a:xfrm rot="15013329">
            <a:off x="9554625" y="4874965"/>
            <a:ext cx="847439" cy="19419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2095" tIns="12095" rIns="12095" bIns="12095" rtlCol="0" anchor="ctr"/>
          <a:lstStyle/>
          <a:p>
            <a:pPr algn="ctr">
              <a:lnSpc>
                <a:spcPts val="633"/>
              </a:lnSpc>
            </a:pPr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2" name="Прямоугольник 931">
            <a:extLst>
              <a:ext uri="{FF2B5EF4-FFF2-40B4-BE49-F238E27FC236}">
                <a16:creationId xmlns:a16="http://schemas.microsoft.com/office/drawing/2014/main" id="{AD285071-51D5-4007-866A-616F9D5B6CB1}"/>
              </a:ext>
            </a:extLst>
          </p:cNvPr>
          <p:cNvSpPr/>
          <p:nvPr/>
        </p:nvSpPr>
        <p:spPr>
          <a:xfrm>
            <a:off x="5350326" y="284391"/>
            <a:ext cx="1754955" cy="76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Бодомзор</a:t>
            </a:r>
          </a:p>
        </p:txBody>
      </p:sp>
      <p:grpSp>
        <p:nvGrpSpPr>
          <p:cNvPr id="199" name="Group 199">
            <a:extLst>
              <a:ext uri="{FF2B5EF4-FFF2-40B4-BE49-F238E27FC236}">
                <a16:creationId xmlns:a16="http://schemas.microsoft.com/office/drawing/2014/main" id="{BE4B7491-99C9-5587-F5C4-7233A76D84A3}"/>
              </a:ext>
            </a:extLst>
          </p:cNvPr>
          <p:cNvGrpSpPr/>
          <p:nvPr/>
        </p:nvGrpSpPr>
        <p:grpSpPr>
          <a:xfrm rot="16200000">
            <a:off x="5835028" y="1351416"/>
            <a:ext cx="921156" cy="4033046"/>
            <a:chOff x="0" y="0"/>
            <a:chExt cx="878992" cy="2830516"/>
          </a:xfrm>
        </p:grpSpPr>
        <p:sp>
          <p:nvSpPr>
            <p:cNvPr id="200" name="Freeform 200">
              <a:extLst>
                <a:ext uri="{FF2B5EF4-FFF2-40B4-BE49-F238E27FC236}">
                  <a16:creationId xmlns:a16="http://schemas.microsoft.com/office/drawing/2014/main" id="{C0389386-43EB-F406-05DD-DAEC2AD04585}"/>
                </a:ext>
              </a:extLst>
            </p:cNvPr>
            <p:cNvSpPr/>
            <p:nvPr/>
          </p:nvSpPr>
          <p:spPr>
            <a:xfrm>
              <a:off x="0" y="0"/>
              <a:ext cx="878992" cy="2830516"/>
            </a:xfrm>
            <a:custGeom>
              <a:avLst/>
              <a:gdLst/>
              <a:ahLst/>
              <a:cxnLst/>
              <a:rect l="l" t="t" r="r" b="b"/>
              <a:pathLst>
                <a:path w="878992" h="2830516">
                  <a:moveTo>
                    <a:pt x="0" y="0"/>
                  </a:moveTo>
                  <a:lnTo>
                    <a:pt x="878992" y="0"/>
                  </a:lnTo>
                  <a:lnTo>
                    <a:pt x="878992" y="2830516"/>
                  </a:lnTo>
                  <a:lnTo>
                    <a:pt x="0" y="2830516"/>
                  </a:lnTo>
                  <a:close/>
                </a:path>
              </a:pathLst>
            </a:custGeom>
            <a:solidFill>
              <a:srgbClr val="00BF63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TextBox 201">
              <a:extLst>
                <a:ext uri="{FF2B5EF4-FFF2-40B4-BE49-F238E27FC236}">
                  <a16:creationId xmlns:a16="http://schemas.microsoft.com/office/drawing/2014/main" id="{5775629C-9135-FE5C-B5B4-45790A6D9A05}"/>
                </a:ext>
              </a:extLst>
            </p:cNvPr>
            <p:cNvSpPr txBox="1"/>
            <p:nvPr/>
          </p:nvSpPr>
          <p:spPr>
            <a:xfrm>
              <a:off x="0" y="-38100"/>
              <a:ext cx="878992" cy="2868616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4" name="TextBox 494">
            <a:extLst>
              <a:ext uri="{FF2B5EF4-FFF2-40B4-BE49-F238E27FC236}">
                <a16:creationId xmlns:a16="http://schemas.microsoft.com/office/drawing/2014/main" id="{44D05100-D590-6DB1-6137-E24C3AC9E839}"/>
              </a:ext>
            </a:extLst>
          </p:cNvPr>
          <p:cNvSpPr txBox="1"/>
          <p:nvPr/>
        </p:nvSpPr>
        <p:spPr>
          <a:xfrm>
            <a:off x="5583077" y="1918444"/>
            <a:ext cx="1809348" cy="155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"/>
              </a:lnSpc>
            </a:pPr>
            <a:r>
              <a:rPr lang="uz-Cyrl-UZ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Шаҳристон</a:t>
            </a:r>
            <a:endParaRPr lang="ru-RU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5" name="AutoShape 495">
            <a:extLst>
              <a:ext uri="{FF2B5EF4-FFF2-40B4-BE49-F238E27FC236}">
                <a16:creationId xmlns:a16="http://schemas.microsoft.com/office/drawing/2014/main" id="{5517F901-5FE7-2F45-1E5C-A3350F654A1C}"/>
              </a:ext>
            </a:extLst>
          </p:cNvPr>
          <p:cNvSpPr/>
          <p:nvPr/>
        </p:nvSpPr>
        <p:spPr>
          <a:xfrm flipH="1">
            <a:off x="4629982" y="2052767"/>
            <a:ext cx="753332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8" name="AutoShape 498">
            <a:extLst>
              <a:ext uri="{FF2B5EF4-FFF2-40B4-BE49-F238E27FC236}">
                <a16:creationId xmlns:a16="http://schemas.microsoft.com/office/drawing/2014/main" id="{66517DFF-A37C-C4B8-32ED-D43959F1BDC7}"/>
              </a:ext>
            </a:extLst>
          </p:cNvPr>
          <p:cNvSpPr/>
          <p:nvPr/>
        </p:nvSpPr>
        <p:spPr>
          <a:xfrm>
            <a:off x="7716819" y="2064420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AutoShape 499">
            <a:extLst>
              <a:ext uri="{FF2B5EF4-FFF2-40B4-BE49-F238E27FC236}">
                <a16:creationId xmlns:a16="http://schemas.microsoft.com/office/drawing/2014/main" id="{57DF4E62-0452-4209-7D02-4E8D56B7DC6A}"/>
              </a:ext>
            </a:extLst>
          </p:cNvPr>
          <p:cNvSpPr/>
          <p:nvPr/>
        </p:nvSpPr>
        <p:spPr>
          <a:xfrm>
            <a:off x="4853823" y="4642117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AutoShape 500">
            <a:extLst>
              <a:ext uri="{FF2B5EF4-FFF2-40B4-BE49-F238E27FC236}">
                <a16:creationId xmlns:a16="http://schemas.microsoft.com/office/drawing/2014/main" id="{14C27884-730D-B091-299F-F82B8CDC5E64}"/>
              </a:ext>
            </a:extLst>
          </p:cNvPr>
          <p:cNvSpPr/>
          <p:nvPr/>
        </p:nvSpPr>
        <p:spPr>
          <a:xfrm>
            <a:off x="7055291" y="4651317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AutoShape 501">
            <a:extLst>
              <a:ext uri="{FF2B5EF4-FFF2-40B4-BE49-F238E27FC236}">
                <a16:creationId xmlns:a16="http://schemas.microsoft.com/office/drawing/2014/main" id="{3D7DA5D4-CA10-EB5F-BFC3-C4973F30E122}"/>
              </a:ext>
            </a:extLst>
          </p:cNvPr>
          <p:cNvSpPr/>
          <p:nvPr/>
        </p:nvSpPr>
        <p:spPr>
          <a:xfrm>
            <a:off x="7373073" y="4651317"/>
            <a:ext cx="753332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" name="TextBox 502">
            <a:extLst>
              <a:ext uri="{FF2B5EF4-FFF2-40B4-BE49-F238E27FC236}">
                <a16:creationId xmlns:a16="http://schemas.microsoft.com/office/drawing/2014/main" id="{A9F00FC6-AE9A-EAF8-33E6-47D1BF4E1B2B}"/>
              </a:ext>
            </a:extLst>
          </p:cNvPr>
          <p:cNvSpPr txBox="1"/>
          <p:nvPr/>
        </p:nvSpPr>
        <p:spPr>
          <a:xfrm>
            <a:off x="5640128" y="4544117"/>
            <a:ext cx="1160546" cy="164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68"/>
              </a:lnSpc>
            </a:pPr>
            <a:r>
              <a:rPr lang="uz-Cyrl-UZ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Минор</a:t>
            </a:r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F284E9-A5BA-A1A0-55DE-2D59D681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156" y="2459983"/>
            <a:ext cx="2909730" cy="418905"/>
          </a:xfrm>
          <a:prstGeom prst="rect">
            <a:avLst/>
          </a:prstGeom>
        </p:spPr>
      </p:pic>
      <p:pic>
        <p:nvPicPr>
          <p:cNvPr id="505" name="Рисунок 504">
            <a:extLst>
              <a:ext uri="{FF2B5EF4-FFF2-40B4-BE49-F238E27FC236}">
                <a16:creationId xmlns:a16="http://schemas.microsoft.com/office/drawing/2014/main" id="{EFE006BF-9F3D-2A80-649F-5113F6E5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778" y="3803155"/>
            <a:ext cx="2909730" cy="418905"/>
          </a:xfrm>
          <a:prstGeom prst="rect">
            <a:avLst/>
          </a:prstGeom>
        </p:spPr>
      </p:pic>
      <p:pic>
        <p:nvPicPr>
          <p:cNvPr id="506" name="Рисунок 505">
            <a:extLst>
              <a:ext uri="{FF2B5EF4-FFF2-40B4-BE49-F238E27FC236}">
                <a16:creationId xmlns:a16="http://schemas.microsoft.com/office/drawing/2014/main" id="{DEF419EB-5C27-E6C4-5B4B-53D4BC64B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485" y="2897174"/>
            <a:ext cx="672950" cy="897013"/>
          </a:xfrm>
          <a:prstGeom prst="rect">
            <a:avLst/>
          </a:prstGeom>
        </p:spPr>
      </p:pic>
      <p:pic>
        <p:nvPicPr>
          <p:cNvPr id="507" name="Рисунок 506">
            <a:extLst>
              <a:ext uri="{FF2B5EF4-FFF2-40B4-BE49-F238E27FC236}">
                <a16:creationId xmlns:a16="http://schemas.microsoft.com/office/drawing/2014/main" id="{C481EDBA-F44C-A179-479A-9968ADB8E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279" y="2895414"/>
            <a:ext cx="537126" cy="897013"/>
          </a:xfrm>
          <a:prstGeom prst="rect">
            <a:avLst/>
          </a:prstGeom>
        </p:spPr>
      </p:pic>
      <p:sp>
        <p:nvSpPr>
          <p:cNvPr id="935" name="Прямоугольник 934">
            <a:extLst>
              <a:ext uri="{FF2B5EF4-FFF2-40B4-BE49-F238E27FC236}">
                <a16:creationId xmlns:a16="http://schemas.microsoft.com/office/drawing/2014/main" id="{DA857C66-538E-4427-88E3-F3B388287611}"/>
              </a:ext>
            </a:extLst>
          </p:cNvPr>
          <p:cNvSpPr/>
          <p:nvPr/>
        </p:nvSpPr>
        <p:spPr>
          <a:xfrm>
            <a:off x="7247354" y="3151100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5" name="Прямоугольник 604">
            <a:extLst>
              <a:ext uri="{FF2B5EF4-FFF2-40B4-BE49-F238E27FC236}">
                <a16:creationId xmlns:a16="http://schemas.microsoft.com/office/drawing/2014/main" id="{2088C130-882C-4F49-B956-22EF4F6F8B78}"/>
              </a:ext>
            </a:extLst>
          </p:cNvPr>
          <p:cNvSpPr/>
          <p:nvPr/>
        </p:nvSpPr>
        <p:spPr>
          <a:xfrm>
            <a:off x="7528681" y="3151100"/>
            <a:ext cx="266441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6" name="Прямоугольник 605">
            <a:extLst>
              <a:ext uri="{FF2B5EF4-FFF2-40B4-BE49-F238E27FC236}">
                <a16:creationId xmlns:a16="http://schemas.microsoft.com/office/drawing/2014/main" id="{5DFBBA3D-C79A-4927-A9A1-AB2C90B0D47D}"/>
              </a:ext>
            </a:extLst>
          </p:cNvPr>
          <p:cNvSpPr/>
          <p:nvPr/>
        </p:nvSpPr>
        <p:spPr>
          <a:xfrm>
            <a:off x="7248023" y="3372782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7" name="Прямоугольник 606">
            <a:extLst>
              <a:ext uri="{FF2B5EF4-FFF2-40B4-BE49-F238E27FC236}">
                <a16:creationId xmlns:a16="http://schemas.microsoft.com/office/drawing/2014/main" id="{3491CE37-9D74-44E8-9225-03F49E915A32}"/>
              </a:ext>
            </a:extLst>
          </p:cNvPr>
          <p:cNvSpPr/>
          <p:nvPr/>
        </p:nvSpPr>
        <p:spPr>
          <a:xfrm>
            <a:off x="7529350" y="3372782"/>
            <a:ext cx="265772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9" name="Прямоугольник 608">
            <a:extLst>
              <a:ext uri="{FF2B5EF4-FFF2-40B4-BE49-F238E27FC236}">
                <a16:creationId xmlns:a16="http://schemas.microsoft.com/office/drawing/2014/main" id="{01F32AB4-A90D-4879-BF24-2CE15235D9C8}"/>
              </a:ext>
            </a:extLst>
          </p:cNvPr>
          <p:cNvSpPr/>
          <p:nvPr/>
        </p:nvSpPr>
        <p:spPr>
          <a:xfrm rot="2704980">
            <a:off x="6579811" y="3146525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0" name="Прямоугольник 609">
            <a:extLst>
              <a:ext uri="{FF2B5EF4-FFF2-40B4-BE49-F238E27FC236}">
                <a16:creationId xmlns:a16="http://schemas.microsoft.com/office/drawing/2014/main" id="{736E4C0C-A730-43D4-8B1B-9F8BBF0C8FFD}"/>
              </a:ext>
            </a:extLst>
          </p:cNvPr>
          <p:cNvSpPr/>
          <p:nvPr/>
        </p:nvSpPr>
        <p:spPr>
          <a:xfrm rot="2704980">
            <a:off x="6861138" y="3146525"/>
            <a:ext cx="266441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1" name="Прямоугольник 610">
            <a:extLst>
              <a:ext uri="{FF2B5EF4-FFF2-40B4-BE49-F238E27FC236}">
                <a16:creationId xmlns:a16="http://schemas.microsoft.com/office/drawing/2014/main" id="{97DB06DD-6002-42AD-A0D8-40AA274DF49E}"/>
              </a:ext>
            </a:extLst>
          </p:cNvPr>
          <p:cNvSpPr/>
          <p:nvPr/>
        </p:nvSpPr>
        <p:spPr>
          <a:xfrm rot="2704980">
            <a:off x="6580480" y="3368207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2" name="Прямоугольник 611">
            <a:extLst>
              <a:ext uri="{FF2B5EF4-FFF2-40B4-BE49-F238E27FC236}">
                <a16:creationId xmlns:a16="http://schemas.microsoft.com/office/drawing/2014/main" id="{DD13B3A1-F91F-442D-A2EB-E667BE4AEEFF}"/>
              </a:ext>
            </a:extLst>
          </p:cNvPr>
          <p:cNvSpPr/>
          <p:nvPr/>
        </p:nvSpPr>
        <p:spPr>
          <a:xfrm rot="2704980">
            <a:off x="6861807" y="3368207"/>
            <a:ext cx="265772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TextBox 183">
            <a:extLst>
              <a:ext uri="{FF2B5EF4-FFF2-40B4-BE49-F238E27FC236}">
                <a16:creationId xmlns:a16="http://schemas.microsoft.com/office/drawing/2014/main" id="{4FE5E7D1-2390-41E3-9B6F-F0A5E45E8581}"/>
              </a:ext>
            </a:extLst>
          </p:cNvPr>
          <p:cNvSpPr txBox="1"/>
          <p:nvPr/>
        </p:nvSpPr>
        <p:spPr>
          <a:xfrm>
            <a:off x="10042966" y="127114"/>
            <a:ext cx="979469" cy="5602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2095" tIns="12095" rIns="12095" bIns="12095" rtlCol="0" anchor="ctr"/>
          <a:lstStyle/>
          <a:p>
            <a:pPr algn="ctr">
              <a:lnSpc>
                <a:spcPts val="633"/>
              </a:lnSpc>
            </a:pPr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1" name="Group 181">
            <a:extLst>
              <a:ext uri="{FF2B5EF4-FFF2-40B4-BE49-F238E27FC236}">
                <a16:creationId xmlns:a16="http://schemas.microsoft.com/office/drawing/2014/main" id="{D49438C1-E579-1F0D-AED7-6012384CF64F}"/>
              </a:ext>
            </a:extLst>
          </p:cNvPr>
          <p:cNvGrpSpPr/>
          <p:nvPr/>
        </p:nvGrpSpPr>
        <p:grpSpPr>
          <a:xfrm>
            <a:off x="8240893" y="1657375"/>
            <a:ext cx="1625380" cy="3357387"/>
            <a:chOff x="0" y="0"/>
            <a:chExt cx="476372" cy="1619346"/>
          </a:xfrm>
          <a:solidFill>
            <a:schemeClr val="bg1">
              <a:lumMod val="85000"/>
            </a:schemeClr>
          </a:solidFill>
        </p:grpSpPr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B4528A52-1862-80B7-52A8-4FB10632240E}"/>
                </a:ext>
              </a:extLst>
            </p:cNvPr>
            <p:cNvSpPr/>
            <p:nvPr/>
          </p:nvSpPr>
          <p:spPr>
            <a:xfrm>
              <a:off x="0" y="0"/>
              <a:ext cx="476372" cy="1619346"/>
            </a:xfrm>
            <a:custGeom>
              <a:avLst/>
              <a:gdLst/>
              <a:ahLst/>
              <a:cxnLst/>
              <a:rect l="l" t="t" r="r" b="b"/>
              <a:pathLst>
                <a:path w="476372" h="1619346">
                  <a:moveTo>
                    <a:pt x="0" y="0"/>
                  </a:moveTo>
                  <a:lnTo>
                    <a:pt x="476372" y="0"/>
                  </a:lnTo>
                  <a:lnTo>
                    <a:pt x="476372" y="1619346"/>
                  </a:lnTo>
                  <a:lnTo>
                    <a:pt x="0" y="1619346"/>
                  </a:lnTo>
                  <a:close/>
                </a:path>
              </a:pathLst>
            </a:custGeom>
            <a:grpFill/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TextBox 183">
              <a:extLst>
                <a:ext uri="{FF2B5EF4-FFF2-40B4-BE49-F238E27FC236}">
                  <a16:creationId xmlns:a16="http://schemas.microsoft.com/office/drawing/2014/main" id="{DB41DE62-C058-423B-396E-A0CCF37BE855}"/>
                </a:ext>
              </a:extLst>
            </p:cNvPr>
            <p:cNvSpPr txBox="1"/>
            <p:nvPr/>
          </p:nvSpPr>
          <p:spPr>
            <a:xfrm>
              <a:off x="0" y="-38100"/>
              <a:ext cx="476372" cy="1657446"/>
            </a:xfrm>
            <a:prstGeom prst="rect">
              <a:avLst/>
            </a:prstGeom>
            <a:grpFill/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0" name="Group 18">
            <a:extLst>
              <a:ext uri="{FF2B5EF4-FFF2-40B4-BE49-F238E27FC236}">
                <a16:creationId xmlns:a16="http://schemas.microsoft.com/office/drawing/2014/main" id="{4DB7E92B-BF2F-5551-52CF-4FF33F9843A0}"/>
              </a:ext>
            </a:extLst>
          </p:cNvPr>
          <p:cNvGrpSpPr/>
          <p:nvPr/>
        </p:nvGrpSpPr>
        <p:grpSpPr>
          <a:xfrm rot="10800000">
            <a:off x="9731657" y="2253406"/>
            <a:ext cx="222998" cy="2188106"/>
            <a:chOff x="0" y="-38100"/>
            <a:chExt cx="2070986" cy="771362"/>
          </a:xfrm>
        </p:grpSpPr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4703336A-0789-DED4-6BEC-C31C614C5479}"/>
                </a:ext>
              </a:extLst>
            </p:cNvPr>
            <p:cNvSpPr/>
            <p:nvPr/>
          </p:nvSpPr>
          <p:spPr>
            <a:xfrm>
              <a:off x="9" y="53671"/>
              <a:ext cx="2070977" cy="679591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Box 20">
              <a:extLst>
                <a:ext uri="{FF2B5EF4-FFF2-40B4-BE49-F238E27FC236}">
                  <a16:creationId xmlns:a16="http://schemas.microsoft.com/office/drawing/2014/main" id="{0E920F5C-8C07-3FE3-C198-21A3F86309D6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0" name="Прямоугольник 209">
            <a:extLst>
              <a:ext uri="{FF2B5EF4-FFF2-40B4-BE49-F238E27FC236}">
                <a16:creationId xmlns:a16="http://schemas.microsoft.com/office/drawing/2014/main" id="{EE48C153-8032-4990-997B-24F7E7DD64AD}"/>
              </a:ext>
            </a:extLst>
          </p:cNvPr>
          <p:cNvSpPr/>
          <p:nvPr/>
        </p:nvSpPr>
        <p:spPr>
          <a:xfrm rot="10800000">
            <a:off x="9557196" y="2895414"/>
            <a:ext cx="122467" cy="9211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just"/>
            <a:r>
              <a:rPr lang="uz-Cyrl-UZ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Касса</a:t>
            </a:r>
            <a:endParaRPr lang="ru-RU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0" name="Рисунок 229">
            <a:extLst>
              <a:ext uri="{FF2B5EF4-FFF2-40B4-BE49-F238E27FC236}">
                <a16:creationId xmlns:a16="http://schemas.microsoft.com/office/drawing/2014/main" id="{73EF9C16-81F2-499F-9CC6-7CB30D1FDA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57"/>
          <a:stretch/>
        </p:blipFill>
        <p:spPr>
          <a:xfrm>
            <a:off x="9220512" y="1657375"/>
            <a:ext cx="1321129" cy="546555"/>
          </a:xfrm>
          <a:prstGeom prst="rect">
            <a:avLst/>
          </a:prstGeom>
        </p:spPr>
      </p:pic>
      <p:pic>
        <p:nvPicPr>
          <p:cNvPr id="283" name="Рисунок 282">
            <a:extLst>
              <a:ext uri="{FF2B5EF4-FFF2-40B4-BE49-F238E27FC236}">
                <a16:creationId xmlns:a16="http://schemas.microsoft.com/office/drawing/2014/main" id="{DF481CB8-6F22-425A-940B-9C7EA2B837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57"/>
          <a:stretch/>
        </p:blipFill>
        <p:spPr>
          <a:xfrm rot="10800000">
            <a:off x="9154817" y="4254686"/>
            <a:ext cx="1321129" cy="546555"/>
          </a:xfrm>
          <a:prstGeom prst="rect">
            <a:avLst/>
          </a:prstGeom>
        </p:spPr>
      </p:pic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28A674AA-1814-47A3-AB15-362936FB800A}"/>
              </a:ext>
            </a:extLst>
          </p:cNvPr>
          <p:cNvSpPr/>
          <p:nvPr/>
        </p:nvSpPr>
        <p:spPr>
          <a:xfrm rot="9647720">
            <a:off x="8926115" y="2973488"/>
            <a:ext cx="122467" cy="921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just"/>
            <a:r>
              <a:rPr lang="uz-Cyrl-UZ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Турникет</a:t>
            </a:r>
            <a:endParaRPr lang="ru-RU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0BF55A9-B95C-4A89-92DF-A8B85C4EF17A}"/>
              </a:ext>
            </a:extLst>
          </p:cNvPr>
          <p:cNvSpPr/>
          <p:nvPr/>
        </p:nvSpPr>
        <p:spPr>
          <a:xfrm>
            <a:off x="11012753" y="947063"/>
            <a:ext cx="133835" cy="4913897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A36EA7DD-F34C-40E4-AB11-107ABA57BB1E}"/>
              </a:ext>
            </a:extLst>
          </p:cNvPr>
          <p:cNvSpPr/>
          <p:nvPr/>
        </p:nvSpPr>
        <p:spPr>
          <a:xfrm>
            <a:off x="9886505" y="127113"/>
            <a:ext cx="113454" cy="1315442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4" name="Рисунок 303">
            <a:extLst>
              <a:ext uri="{FF2B5EF4-FFF2-40B4-BE49-F238E27FC236}">
                <a16:creationId xmlns:a16="http://schemas.microsoft.com/office/drawing/2014/main" id="{A55AB0DD-36DA-456D-B74B-8681A77C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63625">
            <a:off x="8567355" y="5769367"/>
            <a:ext cx="537126" cy="946251"/>
          </a:xfrm>
          <a:prstGeom prst="rect">
            <a:avLst/>
          </a:prstGeom>
        </p:spPr>
      </p:pic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86FAE247-1FBB-47A1-8D33-45A74FAC895C}"/>
              </a:ext>
            </a:extLst>
          </p:cNvPr>
          <p:cNvSpPr/>
          <p:nvPr/>
        </p:nvSpPr>
        <p:spPr>
          <a:xfrm rot="5400000">
            <a:off x="9929150" y="3375658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A50C46C-97AF-4515-8F80-3E51A552418E}"/>
              </a:ext>
            </a:extLst>
          </p:cNvPr>
          <p:cNvSpPr/>
          <p:nvPr/>
        </p:nvSpPr>
        <p:spPr>
          <a:xfrm>
            <a:off x="9318126" y="4189308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18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9BEA24DA-F417-49F4-BF45-CE3BF54DB305}"/>
              </a:ext>
            </a:extLst>
          </p:cNvPr>
          <p:cNvSpPr/>
          <p:nvPr/>
        </p:nvSpPr>
        <p:spPr>
          <a:xfrm>
            <a:off x="9575703" y="4188010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20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78505BB3-CEF6-4D55-9115-B698E9085B1A}"/>
              </a:ext>
            </a:extLst>
          </p:cNvPr>
          <p:cNvSpPr/>
          <p:nvPr/>
        </p:nvSpPr>
        <p:spPr>
          <a:xfrm>
            <a:off x="9318126" y="4491211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17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E87D51E6-A4C3-4025-80AE-4728F7E649D6}"/>
              </a:ext>
            </a:extLst>
          </p:cNvPr>
          <p:cNvSpPr/>
          <p:nvPr/>
        </p:nvSpPr>
        <p:spPr>
          <a:xfrm>
            <a:off x="9575703" y="4489913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19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4E01D562-729F-4740-8E43-48334C9344CD}"/>
              </a:ext>
            </a:extLst>
          </p:cNvPr>
          <p:cNvSpPr/>
          <p:nvPr/>
        </p:nvSpPr>
        <p:spPr>
          <a:xfrm>
            <a:off x="9842990" y="4188470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17" name="Прямоугольник 316">
            <a:extLst>
              <a:ext uri="{FF2B5EF4-FFF2-40B4-BE49-F238E27FC236}">
                <a16:creationId xmlns:a16="http://schemas.microsoft.com/office/drawing/2014/main" id="{1AC9741E-2807-4584-AD0F-16F1C4C01A5E}"/>
              </a:ext>
            </a:extLst>
          </p:cNvPr>
          <p:cNvSpPr/>
          <p:nvPr/>
        </p:nvSpPr>
        <p:spPr>
          <a:xfrm>
            <a:off x="10109401" y="4188010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24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D10A31F9-7E44-4467-8E43-94FFCE40E8C1}"/>
              </a:ext>
            </a:extLst>
          </p:cNvPr>
          <p:cNvSpPr/>
          <p:nvPr/>
        </p:nvSpPr>
        <p:spPr>
          <a:xfrm>
            <a:off x="9842990" y="4490373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9CA25077-272D-4813-9269-BE97C34DEA5A}"/>
              </a:ext>
            </a:extLst>
          </p:cNvPr>
          <p:cNvSpPr/>
          <p:nvPr/>
        </p:nvSpPr>
        <p:spPr>
          <a:xfrm>
            <a:off x="10109401" y="4489913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23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1A9B3A99-E0F2-498D-B965-0566918D2F83}"/>
              </a:ext>
            </a:extLst>
          </p:cNvPr>
          <p:cNvSpPr/>
          <p:nvPr/>
        </p:nvSpPr>
        <p:spPr>
          <a:xfrm>
            <a:off x="9351930" y="1614607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26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EFE15CAF-B26E-46AE-B0AC-F76C30F77E34}"/>
              </a:ext>
            </a:extLst>
          </p:cNvPr>
          <p:cNvSpPr/>
          <p:nvPr/>
        </p:nvSpPr>
        <p:spPr>
          <a:xfrm>
            <a:off x="9609507" y="1613309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28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F8C35272-7B45-454F-801A-2614486B8341}"/>
              </a:ext>
            </a:extLst>
          </p:cNvPr>
          <p:cNvSpPr/>
          <p:nvPr/>
        </p:nvSpPr>
        <p:spPr>
          <a:xfrm>
            <a:off x="9351930" y="1916510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25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BAEDB785-4E74-4919-9E16-36243944A4AB}"/>
              </a:ext>
            </a:extLst>
          </p:cNvPr>
          <p:cNvSpPr/>
          <p:nvPr/>
        </p:nvSpPr>
        <p:spPr>
          <a:xfrm>
            <a:off x="9609507" y="1915212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27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EAA71D2B-52DB-4A8F-9B58-492D893A7702}"/>
              </a:ext>
            </a:extLst>
          </p:cNvPr>
          <p:cNvSpPr/>
          <p:nvPr/>
        </p:nvSpPr>
        <p:spPr>
          <a:xfrm>
            <a:off x="9876794" y="1613769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30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3" name="Прямоугольник 332">
            <a:extLst>
              <a:ext uri="{FF2B5EF4-FFF2-40B4-BE49-F238E27FC236}">
                <a16:creationId xmlns:a16="http://schemas.microsoft.com/office/drawing/2014/main" id="{C284E104-3B0C-41B8-B8DB-20BAF2F83A99}"/>
              </a:ext>
            </a:extLst>
          </p:cNvPr>
          <p:cNvSpPr/>
          <p:nvPr/>
        </p:nvSpPr>
        <p:spPr>
          <a:xfrm>
            <a:off x="10143205" y="1613309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4" name="Прямоугольник 333">
            <a:extLst>
              <a:ext uri="{FF2B5EF4-FFF2-40B4-BE49-F238E27FC236}">
                <a16:creationId xmlns:a16="http://schemas.microsoft.com/office/drawing/2014/main" id="{CBC42C2C-93EF-4C00-947C-B9698EF249F1}"/>
              </a:ext>
            </a:extLst>
          </p:cNvPr>
          <p:cNvSpPr/>
          <p:nvPr/>
        </p:nvSpPr>
        <p:spPr>
          <a:xfrm>
            <a:off x="9876794" y="1915672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29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5" name="Прямоугольник 334">
            <a:extLst>
              <a:ext uri="{FF2B5EF4-FFF2-40B4-BE49-F238E27FC236}">
                <a16:creationId xmlns:a16="http://schemas.microsoft.com/office/drawing/2014/main" id="{FFD7C31F-9043-4F44-A71B-4F83DA5CDCC8}"/>
              </a:ext>
            </a:extLst>
          </p:cNvPr>
          <p:cNvSpPr/>
          <p:nvPr/>
        </p:nvSpPr>
        <p:spPr>
          <a:xfrm>
            <a:off x="10143205" y="1915212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8" name="TextBox 183">
            <a:extLst>
              <a:ext uri="{FF2B5EF4-FFF2-40B4-BE49-F238E27FC236}">
                <a16:creationId xmlns:a16="http://schemas.microsoft.com/office/drawing/2014/main" id="{A9AF4E89-1C89-4F43-89F7-BBAB9BC9DD06}"/>
              </a:ext>
            </a:extLst>
          </p:cNvPr>
          <p:cNvSpPr txBox="1"/>
          <p:nvPr/>
        </p:nvSpPr>
        <p:spPr>
          <a:xfrm rot="10800000">
            <a:off x="1103881" y="280777"/>
            <a:ext cx="3005418" cy="42029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2095" tIns="12095" rIns="12095" bIns="12095" rtlCol="0" anchor="ctr"/>
          <a:lstStyle/>
          <a:p>
            <a:pPr algn="ctr">
              <a:lnSpc>
                <a:spcPts val="633"/>
              </a:lnSpc>
            </a:pPr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1BE1ADC6-9C04-46A7-BFD7-F46B969EBA3A}"/>
              </a:ext>
            </a:extLst>
          </p:cNvPr>
          <p:cNvSpPr/>
          <p:nvPr/>
        </p:nvSpPr>
        <p:spPr>
          <a:xfrm>
            <a:off x="1129739" y="3388461"/>
            <a:ext cx="278571" cy="4177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just"/>
            <a:r>
              <a:rPr lang="uz-Cyrl-UZ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Касса</a:t>
            </a:r>
            <a:endParaRPr lang="ru-RU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FC89FB01-D584-457A-A30F-C49EC5D13CEB}"/>
              </a:ext>
            </a:extLst>
          </p:cNvPr>
          <p:cNvSpPr/>
          <p:nvPr/>
        </p:nvSpPr>
        <p:spPr>
          <a:xfrm rot="20471104">
            <a:off x="2673354" y="3075483"/>
            <a:ext cx="178709" cy="1190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just"/>
            <a:r>
              <a:rPr lang="uz-Cyrl-UZ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Турникет</a:t>
            </a:r>
            <a:endParaRPr lang="ru-RU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" name="Прямоугольник 364">
            <a:extLst>
              <a:ext uri="{FF2B5EF4-FFF2-40B4-BE49-F238E27FC236}">
                <a16:creationId xmlns:a16="http://schemas.microsoft.com/office/drawing/2014/main" id="{CC460F22-599F-430D-BF71-9492F3C727FE}"/>
              </a:ext>
            </a:extLst>
          </p:cNvPr>
          <p:cNvSpPr/>
          <p:nvPr/>
        </p:nvSpPr>
        <p:spPr>
          <a:xfrm rot="10800000">
            <a:off x="956504" y="928590"/>
            <a:ext cx="130577" cy="3565758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69" name="Рисунок 368">
            <a:extLst>
              <a:ext uri="{FF2B5EF4-FFF2-40B4-BE49-F238E27FC236}">
                <a16:creationId xmlns:a16="http://schemas.microsoft.com/office/drawing/2014/main" id="{2C4A7A7E-9D57-41B4-8E85-521098D92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20" y="280777"/>
            <a:ext cx="537126" cy="647813"/>
          </a:xfrm>
          <a:prstGeom prst="rect">
            <a:avLst/>
          </a:prstGeom>
        </p:spPr>
      </p:pic>
      <p:sp>
        <p:nvSpPr>
          <p:cNvPr id="370" name="Прямоугольник 369">
            <a:extLst>
              <a:ext uri="{FF2B5EF4-FFF2-40B4-BE49-F238E27FC236}">
                <a16:creationId xmlns:a16="http://schemas.microsoft.com/office/drawing/2014/main" id="{8D8ED7BB-683C-4EDE-AA9F-78C502D3595B}"/>
              </a:ext>
            </a:extLst>
          </p:cNvPr>
          <p:cNvSpPr/>
          <p:nvPr/>
        </p:nvSpPr>
        <p:spPr>
          <a:xfrm rot="16200000">
            <a:off x="1096995" y="3989582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2" name="Рисунок 361">
            <a:extLst>
              <a:ext uri="{FF2B5EF4-FFF2-40B4-BE49-F238E27FC236}">
                <a16:creationId xmlns:a16="http://schemas.microsoft.com/office/drawing/2014/main" id="{2D857CAC-C3DF-44FE-B251-06302BD4A2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57"/>
          <a:stretch/>
        </p:blipFill>
        <p:spPr>
          <a:xfrm rot="5400000">
            <a:off x="3328305" y="1914368"/>
            <a:ext cx="720456" cy="628255"/>
          </a:xfrm>
          <a:prstGeom prst="rect">
            <a:avLst/>
          </a:prstGeom>
        </p:spPr>
      </p:pic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F1F842FE-6893-4CB7-A356-4D3E10076515}"/>
              </a:ext>
            </a:extLst>
          </p:cNvPr>
          <p:cNvSpPr/>
          <p:nvPr/>
        </p:nvSpPr>
        <p:spPr>
          <a:xfrm rot="5400000">
            <a:off x="3587948" y="1964345"/>
            <a:ext cx="142212" cy="374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39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F330D20C-83EC-465F-B3AC-545178BE474F}"/>
              </a:ext>
            </a:extLst>
          </p:cNvPr>
          <p:cNvSpPr/>
          <p:nvPr/>
        </p:nvSpPr>
        <p:spPr>
          <a:xfrm rot="5400000">
            <a:off x="3413989" y="1809718"/>
            <a:ext cx="142212" cy="374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C5DD190B-EC94-47BD-871A-86B5BFB00145}"/>
              </a:ext>
            </a:extLst>
          </p:cNvPr>
          <p:cNvSpPr/>
          <p:nvPr/>
        </p:nvSpPr>
        <p:spPr>
          <a:xfrm rot="5400000">
            <a:off x="3761021" y="1809718"/>
            <a:ext cx="142212" cy="374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40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84" name="Прямоугольник 283">
            <a:extLst>
              <a:ext uri="{FF2B5EF4-FFF2-40B4-BE49-F238E27FC236}">
                <a16:creationId xmlns:a16="http://schemas.microsoft.com/office/drawing/2014/main" id="{53A9360E-7C43-4CD2-86BC-0F76F6C82253}"/>
              </a:ext>
            </a:extLst>
          </p:cNvPr>
          <p:cNvSpPr/>
          <p:nvPr/>
        </p:nvSpPr>
        <p:spPr>
          <a:xfrm>
            <a:off x="4776407" y="3144744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Прямоугольник 284">
            <a:extLst>
              <a:ext uri="{FF2B5EF4-FFF2-40B4-BE49-F238E27FC236}">
                <a16:creationId xmlns:a16="http://schemas.microsoft.com/office/drawing/2014/main" id="{B4186E00-3832-463B-A969-728B6236F498}"/>
              </a:ext>
            </a:extLst>
          </p:cNvPr>
          <p:cNvSpPr/>
          <p:nvPr/>
        </p:nvSpPr>
        <p:spPr>
          <a:xfrm>
            <a:off x="5057734" y="3144744"/>
            <a:ext cx="266441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Прямоугольник 285">
            <a:extLst>
              <a:ext uri="{FF2B5EF4-FFF2-40B4-BE49-F238E27FC236}">
                <a16:creationId xmlns:a16="http://schemas.microsoft.com/office/drawing/2014/main" id="{DEDDD10C-86F8-45EC-919C-C7656B004D04}"/>
              </a:ext>
            </a:extLst>
          </p:cNvPr>
          <p:cNvSpPr/>
          <p:nvPr/>
        </p:nvSpPr>
        <p:spPr>
          <a:xfrm>
            <a:off x="4777076" y="3366426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7" name="Прямоугольник 286">
            <a:extLst>
              <a:ext uri="{FF2B5EF4-FFF2-40B4-BE49-F238E27FC236}">
                <a16:creationId xmlns:a16="http://schemas.microsoft.com/office/drawing/2014/main" id="{6D69C043-3F32-422A-8C00-F2B92A92F892}"/>
              </a:ext>
            </a:extLst>
          </p:cNvPr>
          <p:cNvSpPr/>
          <p:nvPr/>
        </p:nvSpPr>
        <p:spPr>
          <a:xfrm>
            <a:off x="5058403" y="3366426"/>
            <a:ext cx="265772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Прямоугольник 287">
            <a:extLst>
              <a:ext uri="{FF2B5EF4-FFF2-40B4-BE49-F238E27FC236}">
                <a16:creationId xmlns:a16="http://schemas.microsoft.com/office/drawing/2014/main" id="{38B1377B-B6DF-4D47-B5CC-A4D7308CC90A}"/>
              </a:ext>
            </a:extLst>
          </p:cNvPr>
          <p:cNvSpPr/>
          <p:nvPr/>
        </p:nvSpPr>
        <p:spPr>
          <a:xfrm rot="2491993">
            <a:off x="5428835" y="3146525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Прямоугольник 288">
            <a:extLst>
              <a:ext uri="{FF2B5EF4-FFF2-40B4-BE49-F238E27FC236}">
                <a16:creationId xmlns:a16="http://schemas.microsoft.com/office/drawing/2014/main" id="{85895734-F1C9-4A66-AE0D-150B54DE73C0}"/>
              </a:ext>
            </a:extLst>
          </p:cNvPr>
          <p:cNvSpPr/>
          <p:nvPr/>
        </p:nvSpPr>
        <p:spPr>
          <a:xfrm rot="2491993">
            <a:off x="5710162" y="3146525"/>
            <a:ext cx="266441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E9980479-7D3E-4CC9-91A7-45EF16B07DA6}"/>
              </a:ext>
            </a:extLst>
          </p:cNvPr>
          <p:cNvSpPr/>
          <p:nvPr/>
        </p:nvSpPr>
        <p:spPr>
          <a:xfrm rot="2491993">
            <a:off x="5429504" y="3368207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D07A1EB6-0229-4C4A-8D1E-D6EF9BB7FE90}"/>
              </a:ext>
            </a:extLst>
          </p:cNvPr>
          <p:cNvSpPr/>
          <p:nvPr/>
        </p:nvSpPr>
        <p:spPr>
          <a:xfrm rot="2491993">
            <a:off x="5710831" y="3368207"/>
            <a:ext cx="265772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id="{27422762-53EA-4A54-8737-39B48126940C}"/>
              </a:ext>
            </a:extLst>
          </p:cNvPr>
          <p:cNvSpPr/>
          <p:nvPr/>
        </p:nvSpPr>
        <p:spPr>
          <a:xfrm rot="5400000">
            <a:off x="2556744" y="2910032"/>
            <a:ext cx="92922" cy="3299114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6" name="Рисунок 295">
            <a:extLst>
              <a:ext uri="{FF2B5EF4-FFF2-40B4-BE49-F238E27FC236}">
                <a16:creationId xmlns:a16="http://schemas.microsoft.com/office/drawing/2014/main" id="{91F14A89-D303-49C7-8909-43ED2612F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57"/>
          <a:stretch/>
        </p:blipFill>
        <p:spPr>
          <a:xfrm rot="16200000">
            <a:off x="999913" y="1640079"/>
            <a:ext cx="815007" cy="518224"/>
          </a:xfrm>
          <a:prstGeom prst="rect">
            <a:avLst/>
          </a:prstGeom>
        </p:spPr>
      </p:pic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EA9B10DC-8092-4694-915A-4730B9DC6FD6}"/>
              </a:ext>
            </a:extLst>
          </p:cNvPr>
          <p:cNvSpPr/>
          <p:nvPr/>
        </p:nvSpPr>
        <p:spPr>
          <a:xfrm rot="5400000">
            <a:off x="1374819" y="1843529"/>
            <a:ext cx="160876" cy="309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310" name="Прямоугольник 309">
            <a:extLst>
              <a:ext uri="{FF2B5EF4-FFF2-40B4-BE49-F238E27FC236}">
                <a16:creationId xmlns:a16="http://schemas.microsoft.com/office/drawing/2014/main" id="{1732E1FF-3EB1-420F-A029-0D0E11052E9E}"/>
              </a:ext>
            </a:extLst>
          </p:cNvPr>
          <p:cNvSpPr/>
          <p:nvPr/>
        </p:nvSpPr>
        <p:spPr>
          <a:xfrm rot="5400000">
            <a:off x="1494787" y="2006486"/>
            <a:ext cx="160876" cy="309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5950131F-503C-4725-A3EC-AB271FB40D12}"/>
              </a:ext>
            </a:extLst>
          </p:cNvPr>
          <p:cNvSpPr/>
          <p:nvPr/>
        </p:nvSpPr>
        <p:spPr>
          <a:xfrm rot="5400000">
            <a:off x="1208533" y="2006486"/>
            <a:ext cx="160876" cy="309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43</a:t>
            </a:r>
            <a:endParaRPr lang="ru-RU" sz="800" dirty="0">
              <a:solidFill>
                <a:schemeClr val="tx1"/>
              </a:solidFill>
            </a:endParaRPr>
          </a:p>
        </p:txBody>
      </p:sp>
      <p:pic>
        <p:nvPicPr>
          <p:cNvPr id="320" name="Рисунок 319">
            <a:extLst>
              <a:ext uri="{FF2B5EF4-FFF2-40B4-BE49-F238E27FC236}">
                <a16:creationId xmlns:a16="http://schemas.microsoft.com/office/drawing/2014/main" id="{DCE5EAE7-882B-4EA0-A0DD-5B6F3EA74D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57"/>
          <a:stretch/>
        </p:blipFill>
        <p:spPr>
          <a:xfrm>
            <a:off x="617104" y="325310"/>
            <a:ext cx="815007" cy="518224"/>
          </a:xfrm>
          <a:prstGeom prst="rect">
            <a:avLst/>
          </a:prstGeom>
        </p:spPr>
      </p:pic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044FCD85-8888-4F38-B900-987734B1FCA2}"/>
              </a:ext>
            </a:extLst>
          </p:cNvPr>
          <p:cNvSpPr/>
          <p:nvPr/>
        </p:nvSpPr>
        <p:spPr>
          <a:xfrm rot="10800000">
            <a:off x="846699" y="597270"/>
            <a:ext cx="160876" cy="309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52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69BF4F8D-29DF-48AD-AB21-A18A488DC015}"/>
              </a:ext>
            </a:extLst>
          </p:cNvPr>
          <p:cNvSpPr/>
          <p:nvPr/>
        </p:nvSpPr>
        <p:spPr>
          <a:xfrm rot="10800000">
            <a:off x="682350" y="597706"/>
            <a:ext cx="160876" cy="309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54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253A53D7-139B-457C-8588-B41113C6D571}"/>
              </a:ext>
            </a:extLst>
          </p:cNvPr>
          <p:cNvSpPr/>
          <p:nvPr/>
        </p:nvSpPr>
        <p:spPr>
          <a:xfrm rot="10800000">
            <a:off x="846699" y="311016"/>
            <a:ext cx="160876" cy="309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51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6" name="Прямоугольник 335">
            <a:extLst>
              <a:ext uri="{FF2B5EF4-FFF2-40B4-BE49-F238E27FC236}">
                <a16:creationId xmlns:a16="http://schemas.microsoft.com/office/drawing/2014/main" id="{BC6AD79F-867D-45DB-83E8-5994F4C19C95}"/>
              </a:ext>
            </a:extLst>
          </p:cNvPr>
          <p:cNvSpPr/>
          <p:nvPr/>
        </p:nvSpPr>
        <p:spPr>
          <a:xfrm rot="10800000">
            <a:off x="682350" y="311452"/>
            <a:ext cx="160876" cy="309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A3F47856-88DB-40F1-A798-DF3F51845260}"/>
              </a:ext>
            </a:extLst>
          </p:cNvPr>
          <p:cNvSpPr/>
          <p:nvPr/>
        </p:nvSpPr>
        <p:spPr>
          <a:xfrm rot="5400000">
            <a:off x="2518355" y="1396948"/>
            <a:ext cx="67525" cy="1595726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4" name="Прямоугольник 433">
            <a:extLst>
              <a:ext uri="{FF2B5EF4-FFF2-40B4-BE49-F238E27FC236}">
                <a16:creationId xmlns:a16="http://schemas.microsoft.com/office/drawing/2014/main" id="{7BFDAAB7-35F1-4847-8CF2-11A2452C2430}"/>
              </a:ext>
            </a:extLst>
          </p:cNvPr>
          <p:cNvSpPr/>
          <p:nvPr/>
        </p:nvSpPr>
        <p:spPr>
          <a:xfrm rot="16200000">
            <a:off x="3875359" y="1137668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5" name="Прямоугольник 434">
            <a:extLst>
              <a:ext uri="{FF2B5EF4-FFF2-40B4-BE49-F238E27FC236}">
                <a16:creationId xmlns:a16="http://schemas.microsoft.com/office/drawing/2014/main" id="{9D21A2D2-8C34-40D8-B802-80E750D93AC5}"/>
              </a:ext>
            </a:extLst>
          </p:cNvPr>
          <p:cNvSpPr/>
          <p:nvPr/>
        </p:nvSpPr>
        <p:spPr>
          <a:xfrm>
            <a:off x="1526633" y="320999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6" name="Прямоугольник 435">
            <a:extLst>
              <a:ext uri="{FF2B5EF4-FFF2-40B4-BE49-F238E27FC236}">
                <a16:creationId xmlns:a16="http://schemas.microsoft.com/office/drawing/2014/main" id="{C17C3E31-8DE5-4460-B99E-9F89C9D3F8CF}"/>
              </a:ext>
            </a:extLst>
          </p:cNvPr>
          <p:cNvSpPr/>
          <p:nvPr/>
        </p:nvSpPr>
        <p:spPr>
          <a:xfrm>
            <a:off x="2943356" y="319724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7" name="Прямоугольник 436">
            <a:extLst>
              <a:ext uri="{FF2B5EF4-FFF2-40B4-BE49-F238E27FC236}">
                <a16:creationId xmlns:a16="http://schemas.microsoft.com/office/drawing/2014/main" id="{C50530C2-14E1-4170-9DA4-0A5E235ECB8C}"/>
              </a:ext>
            </a:extLst>
          </p:cNvPr>
          <p:cNvSpPr/>
          <p:nvPr/>
        </p:nvSpPr>
        <p:spPr>
          <a:xfrm rot="10800000">
            <a:off x="4135818" y="183214"/>
            <a:ext cx="83405" cy="2053175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8" name="Прямоугольник 437">
            <a:extLst>
              <a:ext uri="{FF2B5EF4-FFF2-40B4-BE49-F238E27FC236}">
                <a16:creationId xmlns:a16="http://schemas.microsoft.com/office/drawing/2014/main" id="{B56EEC05-7887-4BA4-B05F-EB982647E014}"/>
              </a:ext>
            </a:extLst>
          </p:cNvPr>
          <p:cNvSpPr/>
          <p:nvPr/>
        </p:nvSpPr>
        <p:spPr>
          <a:xfrm rot="5400000">
            <a:off x="2069221" y="-1765303"/>
            <a:ext cx="91007" cy="4001154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89B87ADA-80E7-44C6-9483-6EE99A1F7FFF}"/>
              </a:ext>
            </a:extLst>
          </p:cNvPr>
          <p:cNvSpPr/>
          <p:nvPr/>
        </p:nvSpPr>
        <p:spPr>
          <a:xfrm rot="5400000">
            <a:off x="481410" y="571354"/>
            <a:ext cx="104682" cy="833499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0" name="Прямоугольник 439">
            <a:extLst>
              <a:ext uri="{FF2B5EF4-FFF2-40B4-BE49-F238E27FC236}">
                <a16:creationId xmlns:a16="http://schemas.microsoft.com/office/drawing/2014/main" id="{46397AB3-4C34-4579-A06B-0294677A7F60}"/>
              </a:ext>
            </a:extLst>
          </p:cNvPr>
          <p:cNvSpPr/>
          <p:nvPr/>
        </p:nvSpPr>
        <p:spPr>
          <a:xfrm>
            <a:off x="2594428" y="321315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1" name="Прямоугольник 440">
            <a:extLst>
              <a:ext uri="{FF2B5EF4-FFF2-40B4-BE49-F238E27FC236}">
                <a16:creationId xmlns:a16="http://schemas.microsoft.com/office/drawing/2014/main" id="{15DEE4A6-7267-4D10-A4DF-49E34F869D9F}"/>
              </a:ext>
            </a:extLst>
          </p:cNvPr>
          <p:cNvSpPr/>
          <p:nvPr/>
        </p:nvSpPr>
        <p:spPr>
          <a:xfrm>
            <a:off x="2224490" y="319939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Прямоугольник 441">
            <a:extLst>
              <a:ext uri="{FF2B5EF4-FFF2-40B4-BE49-F238E27FC236}">
                <a16:creationId xmlns:a16="http://schemas.microsoft.com/office/drawing/2014/main" id="{2EE9216D-155A-404D-B387-CAE7E3CD45A4}"/>
              </a:ext>
            </a:extLst>
          </p:cNvPr>
          <p:cNvSpPr/>
          <p:nvPr/>
        </p:nvSpPr>
        <p:spPr>
          <a:xfrm>
            <a:off x="1865791" y="319724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6" name="Прямоугольник 445">
            <a:extLst>
              <a:ext uri="{FF2B5EF4-FFF2-40B4-BE49-F238E27FC236}">
                <a16:creationId xmlns:a16="http://schemas.microsoft.com/office/drawing/2014/main" id="{7812F404-6443-40C5-9927-91BC7E11D5DF}"/>
              </a:ext>
            </a:extLst>
          </p:cNvPr>
          <p:cNvSpPr/>
          <p:nvPr/>
        </p:nvSpPr>
        <p:spPr>
          <a:xfrm rot="16200000">
            <a:off x="9069509" y="605780"/>
            <a:ext cx="113356" cy="1818730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7" name="Прямоугольник 446">
            <a:extLst>
              <a:ext uri="{FF2B5EF4-FFF2-40B4-BE49-F238E27FC236}">
                <a16:creationId xmlns:a16="http://schemas.microsoft.com/office/drawing/2014/main" id="{788836D3-4F54-4893-818D-009E70B3A514}"/>
              </a:ext>
            </a:extLst>
          </p:cNvPr>
          <p:cNvSpPr/>
          <p:nvPr/>
        </p:nvSpPr>
        <p:spPr>
          <a:xfrm rot="16200000">
            <a:off x="9059828" y="4203561"/>
            <a:ext cx="113356" cy="1818730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3" name="Прямоугольник 302">
            <a:extLst>
              <a:ext uri="{FF2B5EF4-FFF2-40B4-BE49-F238E27FC236}">
                <a16:creationId xmlns:a16="http://schemas.microsoft.com/office/drawing/2014/main" id="{D78E530A-871D-4471-9B36-954D5B675259}"/>
              </a:ext>
            </a:extLst>
          </p:cNvPr>
          <p:cNvSpPr/>
          <p:nvPr/>
        </p:nvSpPr>
        <p:spPr>
          <a:xfrm>
            <a:off x="9891101" y="4861457"/>
            <a:ext cx="134770" cy="489929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8" name="Прямоугольник 467">
            <a:extLst>
              <a:ext uri="{FF2B5EF4-FFF2-40B4-BE49-F238E27FC236}">
                <a16:creationId xmlns:a16="http://schemas.microsoft.com/office/drawing/2014/main" id="{8D68908D-28FD-4341-B314-5A520CDE2FDA}"/>
              </a:ext>
            </a:extLst>
          </p:cNvPr>
          <p:cNvSpPr/>
          <p:nvPr/>
        </p:nvSpPr>
        <p:spPr>
          <a:xfrm rot="4224145">
            <a:off x="9375088" y="4934236"/>
            <a:ext cx="130329" cy="1195907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9" name="Прямоугольник 468">
            <a:extLst>
              <a:ext uri="{FF2B5EF4-FFF2-40B4-BE49-F238E27FC236}">
                <a16:creationId xmlns:a16="http://schemas.microsoft.com/office/drawing/2014/main" id="{3419A81F-8977-4C3B-9FC8-46379830EE06}"/>
              </a:ext>
            </a:extLst>
          </p:cNvPr>
          <p:cNvSpPr/>
          <p:nvPr/>
        </p:nvSpPr>
        <p:spPr>
          <a:xfrm rot="4224145">
            <a:off x="10096189" y="5270786"/>
            <a:ext cx="125553" cy="1999152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1" name="Прямоугольник 470">
            <a:extLst>
              <a:ext uri="{FF2B5EF4-FFF2-40B4-BE49-F238E27FC236}">
                <a16:creationId xmlns:a16="http://schemas.microsoft.com/office/drawing/2014/main" id="{C5C21FCD-0E29-46A0-BC61-EDA40E3DCAA5}"/>
              </a:ext>
            </a:extLst>
          </p:cNvPr>
          <p:cNvSpPr/>
          <p:nvPr/>
        </p:nvSpPr>
        <p:spPr>
          <a:xfrm rot="20381213">
            <a:off x="9301450" y="5528215"/>
            <a:ext cx="768903" cy="1859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</a:p>
        </p:txBody>
      </p:sp>
      <p:sp>
        <p:nvSpPr>
          <p:cNvPr id="472" name="Прямоугольник 471">
            <a:extLst>
              <a:ext uri="{FF2B5EF4-FFF2-40B4-BE49-F238E27FC236}">
                <a16:creationId xmlns:a16="http://schemas.microsoft.com/office/drawing/2014/main" id="{FBD6F79D-9EAB-441F-A79D-729840366134}"/>
              </a:ext>
            </a:extLst>
          </p:cNvPr>
          <p:cNvSpPr/>
          <p:nvPr/>
        </p:nvSpPr>
        <p:spPr>
          <a:xfrm rot="16200000">
            <a:off x="10643270" y="-646813"/>
            <a:ext cx="85641" cy="1587524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3" name="Прямоугольник 472">
            <a:extLst>
              <a:ext uri="{FF2B5EF4-FFF2-40B4-BE49-F238E27FC236}">
                <a16:creationId xmlns:a16="http://schemas.microsoft.com/office/drawing/2014/main" id="{78310EAA-873B-4DD3-8E14-6B46C9234082}"/>
              </a:ext>
            </a:extLst>
          </p:cNvPr>
          <p:cNvSpPr/>
          <p:nvPr/>
        </p:nvSpPr>
        <p:spPr>
          <a:xfrm rot="16200000">
            <a:off x="11219203" y="638138"/>
            <a:ext cx="98868" cy="482033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0" name="Блок-схема: узел 479">
            <a:extLst>
              <a:ext uri="{FF2B5EF4-FFF2-40B4-BE49-F238E27FC236}">
                <a16:creationId xmlns:a16="http://schemas.microsoft.com/office/drawing/2014/main" id="{6B2D0068-A880-4E9D-B3C8-80C3A32C620D}"/>
              </a:ext>
            </a:extLst>
          </p:cNvPr>
          <p:cNvSpPr/>
          <p:nvPr/>
        </p:nvSpPr>
        <p:spPr>
          <a:xfrm>
            <a:off x="11590231" y="25890"/>
            <a:ext cx="393507" cy="28512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uz-Cyrl-UZ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</a:p>
          <a:p>
            <a:pPr algn="ctr"/>
            <a:r>
              <a:rPr lang="uz-Cyrl-UZ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ru-RU" sz="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1" name="Рисунок 480">
            <a:extLst>
              <a:ext uri="{FF2B5EF4-FFF2-40B4-BE49-F238E27FC236}">
                <a16:creationId xmlns:a16="http://schemas.microsoft.com/office/drawing/2014/main" id="{84F0AF18-5D8C-4C8C-AC17-504EAD3F6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770" y="204763"/>
            <a:ext cx="537126" cy="598470"/>
          </a:xfrm>
          <a:prstGeom prst="rect">
            <a:avLst/>
          </a:prstGeom>
        </p:spPr>
      </p:pic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D144586F-7DD1-4967-8AC5-382429720EC0}"/>
              </a:ext>
            </a:extLst>
          </p:cNvPr>
          <p:cNvSpPr/>
          <p:nvPr/>
        </p:nvSpPr>
        <p:spPr>
          <a:xfrm>
            <a:off x="10067677" y="201863"/>
            <a:ext cx="768903" cy="1859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</a:p>
        </p:txBody>
      </p:sp>
      <p:sp>
        <p:nvSpPr>
          <p:cNvPr id="109" name="Блок-схема: узел 108">
            <a:extLst>
              <a:ext uri="{FF2B5EF4-FFF2-40B4-BE49-F238E27FC236}">
                <a16:creationId xmlns:a16="http://schemas.microsoft.com/office/drawing/2014/main" id="{F8AF08EE-2B2C-453B-BF17-22951FA0482B}"/>
              </a:ext>
            </a:extLst>
          </p:cNvPr>
          <p:cNvSpPr/>
          <p:nvPr/>
        </p:nvSpPr>
        <p:spPr>
          <a:xfrm rot="20733313">
            <a:off x="8437814" y="5541926"/>
            <a:ext cx="393507" cy="28512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uz-Cyrl-UZ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</a:p>
          <a:p>
            <a:pPr algn="ctr"/>
            <a:r>
              <a:rPr lang="uz-Cyrl-UZ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ru-RU" sz="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7B1F9BFF-9622-436A-8642-011B386131CF}"/>
              </a:ext>
            </a:extLst>
          </p:cNvPr>
          <p:cNvSpPr/>
          <p:nvPr/>
        </p:nvSpPr>
        <p:spPr>
          <a:xfrm rot="10800000">
            <a:off x="1556157" y="928550"/>
            <a:ext cx="1066938" cy="5648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30BEEF6B-77B6-4F01-8E26-16775971F2B2}"/>
              </a:ext>
            </a:extLst>
          </p:cNvPr>
          <p:cNvSpPr/>
          <p:nvPr/>
        </p:nvSpPr>
        <p:spPr>
          <a:xfrm rot="10800000">
            <a:off x="2755015" y="2407256"/>
            <a:ext cx="1964797" cy="24899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8" name="Прямоугольник 247">
            <a:extLst>
              <a:ext uri="{FF2B5EF4-FFF2-40B4-BE49-F238E27FC236}">
                <a16:creationId xmlns:a16="http://schemas.microsoft.com/office/drawing/2014/main" id="{547473E2-BBE4-4ED3-9808-C1C6A553932D}"/>
              </a:ext>
            </a:extLst>
          </p:cNvPr>
          <p:cNvSpPr/>
          <p:nvPr/>
        </p:nvSpPr>
        <p:spPr>
          <a:xfrm rot="10800000">
            <a:off x="3706564" y="3381355"/>
            <a:ext cx="151404" cy="862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Турникет</a:t>
            </a:r>
          </a:p>
        </p:txBody>
      </p:sp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894AEED-EDBE-44F3-88AA-A54DDE407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57"/>
          <a:stretch/>
        </p:blipFill>
        <p:spPr>
          <a:xfrm>
            <a:off x="2146487" y="2447369"/>
            <a:ext cx="1373301" cy="515350"/>
          </a:xfrm>
          <a:prstGeom prst="rect">
            <a:avLst/>
          </a:prstGeom>
        </p:spPr>
      </p:pic>
      <p:sp>
        <p:nvSpPr>
          <p:cNvPr id="251" name="Прямоугольник 250">
            <a:extLst>
              <a:ext uri="{FF2B5EF4-FFF2-40B4-BE49-F238E27FC236}">
                <a16:creationId xmlns:a16="http://schemas.microsoft.com/office/drawing/2014/main" id="{13681635-6398-4360-AC27-A525FA369831}"/>
              </a:ext>
            </a:extLst>
          </p:cNvPr>
          <p:cNvSpPr/>
          <p:nvPr/>
        </p:nvSpPr>
        <p:spPr>
          <a:xfrm rot="10800000">
            <a:off x="2811203" y="2718255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  <a:r>
              <a:rPr lang="uz-Cyrl-UZ" sz="800" dirty="0">
                <a:solidFill>
                  <a:schemeClr val="tx1"/>
                </a:solidFill>
              </a:rPr>
              <a:t>4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C7396EA2-E123-4CB4-AA7B-6F95411F6427}"/>
              </a:ext>
            </a:extLst>
          </p:cNvPr>
          <p:cNvSpPr/>
          <p:nvPr/>
        </p:nvSpPr>
        <p:spPr>
          <a:xfrm rot="10800000">
            <a:off x="2773946" y="4598223"/>
            <a:ext cx="174549" cy="2583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ADBE940E-05CB-4218-84C8-576FB218E303}"/>
              </a:ext>
            </a:extLst>
          </p:cNvPr>
          <p:cNvSpPr/>
          <p:nvPr/>
        </p:nvSpPr>
        <p:spPr>
          <a:xfrm rot="10800000">
            <a:off x="2811203" y="2433589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542BC223-5F9F-4125-9E03-2EA5CCCB21BA}"/>
              </a:ext>
            </a:extLst>
          </p:cNvPr>
          <p:cNvSpPr/>
          <p:nvPr/>
        </p:nvSpPr>
        <p:spPr>
          <a:xfrm rot="10800000">
            <a:off x="2533360" y="2717821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45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89D48D89-BC69-43FF-AB14-33040F4254CE}"/>
              </a:ext>
            </a:extLst>
          </p:cNvPr>
          <p:cNvSpPr/>
          <p:nvPr/>
        </p:nvSpPr>
        <p:spPr>
          <a:xfrm rot="10800000">
            <a:off x="2256429" y="2718255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46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E4A1EACD-85E6-42B9-821A-88986444448C}"/>
              </a:ext>
            </a:extLst>
          </p:cNvPr>
          <p:cNvSpPr/>
          <p:nvPr/>
        </p:nvSpPr>
        <p:spPr>
          <a:xfrm rot="10800000">
            <a:off x="2533360" y="2433155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43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EBCE81B1-9F93-429D-A780-E17F47EA88F8}"/>
              </a:ext>
            </a:extLst>
          </p:cNvPr>
          <p:cNvSpPr/>
          <p:nvPr/>
        </p:nvSpPr>
        <p:spPr>
          <a:xfrm rot="10800000">
            <a:off x="2256429" y="2433589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44</a:t>
            </a:r>
            <a:endParaRPr lang="ru-RU" sz="800" dirty="0">
              <a:solidFill>
                <a:schemeClr val="tx1"/>
              </a:solidFill>
            </a:endParaRPr>
          </a:p>
        </p:txBody>
      </p:sp>
      <p:pic>
        <p:nvPicPr>
          <p:cNvPr id="260" name="Рисунок 259">
            <a:extLst>
              <a:ext uri="{FF2B5EF4-FFF2-40B4-BE49-F238E27FC236}">
                <a16:creationId xmlns:a16="http://schemas.microsoft.com/office/drawing/2014/main" id="{6B173FFD-640F-42EE-9A10-DEA1B1940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57"/>
          <a:stretch/>
        </p:blipFill>
        <p:spPr>
          <a:xfrm rot="10800000">
            <a:off x="2005069" y="3209614"/>
            <a:ext cx="1373301" cy="515350"/>
          </a:xfrm>
          <a:prstGeom prst="rect">
            <a:avLst/>
          </a:prstGeom>
        </p:spPr>
      </p:pic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6B279FFF-68F5-4080-B740-4D3AEBAE1EED}"/>
              </a:ext>
            </a:extLst>
          </p:cNvPr>
          <p:cNvSpPr/>
          <p:nvPr/>
        </p:nvSpPr>
        <p:spPr>
          <a:xfrm rot="10800000">
            <a:off x="2970684" y="3457957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0EBF19F6-DCAB-4004-B7D4-D723ED332C4C}"/>
              </a:ext>
            </a:extLst>
          </p:cNvPr>
          <p:cNvSpPr/>
          <p:nvPr/>
        </p:nvSpPr>
        <p:spPr>
          <a:xfrm rot="10800000">
            <a:off x="2702935" y="3459181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0D9F66DE-5B69-4B49-9D7B-EB740C0C4959}"/>
              </a:ext>
            </a:extLst>
          </p:cNvPr>
          <p:cNvSpPr/>
          <p:nvPr/>
        </p:nvSpPr>
        <p:spPr>
          <a:xfrm rot="10800000">
            <a:off x="2970684" y="3173291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47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266B81A1-F817-457C-9D62-E09D40EA2BD5}"/>
              </a:ext>
            </a:extLst>
          </p:cNvPr>
          <p:cNvSpPr/>
          <p:nvPr/>
        </p:nvSpPr>
        <p:spPr>
          <a:xfrm rot="10800000">
            <a:off x="2702935" y="3174515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48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75759457-7BEC-4DF2-B608-19FE3B364748}"/>
              </a:ext>
            </a:extLst>
          </p:cNvPr>
          <p:cNvSpPr/>
          <p:nvPr/>
        </p:nvSpPr>
        <p:spPr>
          <a:xfrm rot="10800000">
            <a:off x="2425093" y="3458747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53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5F832EC0-F8CA-4D1F-8379-84184E92896C}"/>
              </a:ext>
            </a:extLst>
          </p:cNvPr>
          <p:cNvSpPr/>
          <p:nvPr/>
        </p:nvSpPr>
        <p:spPr>
          <a:xfrm rot="10800000">
            <a:off x="2148161" y="3459181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54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001350F6-2726-43B6-9AAF-4047864ED8ED}"/>
              </a:ext>
            </a:extLst>
          </p:cNvPr>
          <p:cNvSpPr/>
          <p:nvPr/>
        </p:nvSpPr>
        <p:spPr>
          <a:xfrm rot="10800000">
            <a:off x="2425093" y="3174081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49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588A530C-171F-44EA-A0E4-73E0DFEEDAF9}"/>
              </a:ext>
            </a:extLst>
          </p:cNvPr>
          <p:cNvSpPr/>
          <p:nvPr/>
        </p:nvSpPr>
        <p:spPr>
          <a:xfrm rot="10800000">
            <a:off x="2148161" y="3174515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50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69" name="Прямоугольник 268">
            <a:extLst>
              <a:ext uri="{FF2B5EF4-FFF2-40B4-BE49-F238E27FC236}">
                <a16:creationId xmlns:a16="http://schemas.microsoft.com/office/drawing/2014/main" id="{97753C09-6380-43E0-9A6B-19EF0D4E2E73}"/>
              </a:ext>
            </a:extLst>
          </p:cNvPr>
          <p:cNvSpPr/>
          <p:nvPr/>
        </p:nvSpPr>
        <p:spPr>
          <a:xfrm rot="5400000">
            <a:off x="3224452" y="4444137"/>
            <a:ext cx="306637" cy="5666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Касса</a:t>
            </a:r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90379985-F291-44B2-83FF-2D0327E2D5C8}"/>
              </a:ext>
            </a:extLst>
          </p:cNvPr>
          <p:cNvSpPr/>
          <p:nvPr/>
        </p:nvSpPr>
        <p:spPr>
          <a:xfrm rot="5400000">
            <a:off x="3646849" y="4022366"/>
            <a:ext cx="106884" cy="1890553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1" name="Прямоугольник 270">
            <a:extLst>
              <a:ext uri="{FF2B5EF4-FFF2-40B4-BE49-F238E27FC236}">
                <a16:creationId xmlns:a16="http://schemas.microsoft.com/office/drawing/2014/main" id="{984E52CF-6374-4078-B908-3215D57F1D81}"/>
              </a:ext>
            </a:extLst>
          </p:cNvPr>
          <p:cNvSpPr/>
          <p:nvPr/>
        </p:nvSpPr>
        <p:spPr>
          <a:xfrm rot="5400000">
            <a:off x="3249546" y="2560161"/>
            <a:ext cx="78978" cy="1086482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2" name="Прямоугольник 271">
            <a:extLst>
              <a:ext uri="{FF2B5EF4-FFF2-40B4-BE49-F238E27FC236}">
                <a16:creationId xmlns:a16="http://schemas.microsoft.com/office/drawing/2014/main" id="{0ECF55C2-04FD-4D67-A576-E0C07E872CB0}"/>
              </a:ext>
            </a:extLst>
          </p:cNvPr>
          <p:cNvSpPr/>
          <p:nvPr/>
        </p:nvSpPr>
        <p:spPr>
          <a:xfrm rot="5400000">
            <a:off x="3646849" y="1396652"/>
            <a:ext cx="106884" cy="1890553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D6549A32-4CE9-48A9-8B71-416CE4924457}"/>
              </a:ext>
            </a:extLst>
          </p:cNvPr>
          <p:cNvSpPr/>
          <p:nvPr/>
        </p:nvSpPr>
        <p:spPr>
          <a:xfrm>
            <a:off x="2642364" y="3803155"/>
            <a:ext cx="100849" cy="1066536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995038ED-A19E-4914-8FFB-2F00AD744DE6}"/>
              </a:ext>
            </a:extLst>
          </p:cNvPr>
          <p:cNvSpPr/>
          <p:nvPr/>
        </p:nvSpPr>
        <p:spPr>
          <a:xfrm>
            <a:off x="2643440" y="4895509"/>
            <a:ext cx="92001" cy="1681460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id="{695DB57D-04BA-4086-9139-747DAA155F16}"/>
              </a:ext>
            </a:extLst>
          </p:cNvPr>
          <p:cNvSpPr/>
          <p:nvPr/>
        </p:nvSpPr>
        <p:spPr>
          <a:xfrm>
            <a:off x="2643441" y="875107"/>
            <a:ext cx="97736" cy="1524388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6" name="Прямоугольник 275">
            <a:extLst>
              <a:ext uri="{FF2B5EF4-FFF2-40B4-BE49-F238E27FC236}">
                <a16:creationId xmlns:a16="http://schemas.microsoft.com/office/drawing/2014/main" id="{64A10361-5FF0-49C6-8FF2-2DB06514EE7E}"/>
              </a:ext>
            </a:extLst>
          </p:cNvPr>
          <p:cNvSpPr/>
          <p:nvPr/>
        </p:nvSpPr>
        <p:spPr>
          <a:xfrm rot="5400000">
            <a:off x="1730284" y="5705495"/>
            <a:ext cx="106884" cy="1890553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7" name="Прямоугольник 276">
            <a:extLst>
              <a:ext uri="{FF2B5EF4-FFF2-40B4-BE49-F238E27FC236}">
                <a16:creationId xmlns:a16="http://schemas.microsoft.com/office/drawing/2014/main" id="{8D84C3D4-D655-4B38-BF4F-E0A2C023BDE7}"/>
              </a:ext>
            </a:extLst>
          </p:cNvPr>
          <p:cNvSpPr/>
          <p:nvPr/>
        </p:nvSpPr>
        <p:spPr>
          <a:xfrm rot="5400000">
            <a:off x="1966680" y="6072075"/>
            <a:ext cx="245891" cy="74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58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F38BA903-E5ED-4395-BB1B-2212915FF508}"/>
              </a:ext>
            </a:extLst>
          </p:cNvPr>
          <p:cNvSpPr/>
          <p:nvPr/>
        </p:nvSpPr>
        <p:spPr>
          <a:xfrm rot="5400000">
            <a:off x="1742459" y="-70170"/>
            <a:ext cx="106884" cy="1890553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D822C66A-D0AB-4F9B-8382-E067914EE2B1}"/>
              </a:ext>
            </a:extLst>
          </p:cNvPr>
          <p:cNvSpPr/>
          <p:nvPr/>
        </p:nvSpPr>
        <p:spPr>
          <a:xfrm>
            <a:off x="1486182" y="1736083"/>
            <a:ext cx="67517" cy="3966127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2" name="Прямоугольник 281">
            <a:extLst>
              <a:ext uri="{FF2B5EF4-FFF2-40B4-BE49-F238E27FC236}">
                <a16:creationId xmlns:a16="http://schemas.microsoft.com/office/drawing/2014/main" id="{D7D74005-0DCE-49C8-96A3-AB187D1E5064}"/>
              </a:ext>
            </a:extLst>
          </p:cNvPr>
          <p:cNvSpPr/>
          <p:nvPr/>
        </p:nvSpPr>
        <p:spPr>
          <a:xfrm rot="10800000">
            <a:off x="2441129" y="3848914"/>
            <a:ext cx="174549" cy="2458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55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93" name="Прямоугольник 292">
            <a:extLst>
              <a:ext uri="{FF2B5EF4-FFF2-40B4-BE49-F238E27FC236}">
                <a16:creationId xmlns:a16="http://schemas.microsoft.com/office/drawing/2014/main" id="{313CD86E-7EF0-4492-8142-3DEC12542FC2}"/>
              </a:ext>
            </a:extLst>
          </p:cNvPr>
          <p:cNvSpPr/>
          <p:nvPr/>
        </p:nvSpPr>
        <p:spPr>
          <a:xfrm rot="10800000">
            <a:off x="2440232" y="5275490"/>
            <a:ext cx="174549" cy="2458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56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ADC8150F-4A08-4F25-AA69-7C327893CEA9}"/>
              </a:ext>
            </a:extLst>
          </p:cNvPr>
          <p:cNvSpPr/>
          <p:nvPr/>
        </p:nvSpPr>
        <p:spPr>
          <a:xfrm rot="10800000">
            <a:off x="2440885" y="5824785"/>
            <a:ext cx="174549" cy="2458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57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id="{B8FD7A3A-B95C-40E2-9CDF-F445D6E4A432}"/>
              </a:ext>
            </a:extLst>
          </p:cNvPr>
          <p:cNvSpPr/>
          <p:nvPr/>
        </p:nvSpPr>
        <p:spPr>
          <a:xfrm rot="5400000">
            <a:off x="1148888" y="5398350"/>
            <a:ext cx="72181" cy="720621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0AEACC47-50C1-491A-9773-AB4653A4D38E}"/>
              </a:ext>
            </a:extLst>
          </p:cNvPr>
          <p:cNvSpPr/>
          <p:nvPr/>
        </p:nvSpPr>
        <p:spPr>
          <a:xfrm rot="5400000">
            <a:off x="1174844" y="1326639"/>
            <a:ext cx="72181" cy="720621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" name="Рисунок 306">
            <a:extLst>
              <a:ext uri="{FF2B5EF4-FFF2-40B4-BE49-F238E27FC236}">
                <a16:creationId xmlns:a16="http://schemas.microsoft.com/office/drawing/2014/main" id="{1D6453BF-F89D-4F2E-A873-FD717E343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67306" y="5839662"/>
            <a:ext cx="757748" cy="712755"/>
          </a:xfrm>
          <a:prstGeom prst="rect">
            <a:avLst/>
          </a:prstGeom>
        </p:spPr>
      </p:pic>
      <p:pic>
        <p:nvPicPr>
          <p:cNvPr id="311" name="Рисунок 310">
            <a:extLst>
              <a:ext uri="{FF2B5EF4-FFF2-40B4-BE49-F238E27FC236}">
                <a16:creationId xmlns:a16="http://schemas.microsoft.com/office/drawing/2014/main" id="{16B4620C-5CA2-4715-971D-593CE99C4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67307" y="929585"/>
            <a:ext cx="757748" cy="712755"/>
          </a:xfrm>
          <a:prstGeom prst="rect">
            <a:avLst/>
          </a:prstGeom>
        </p:spPr>
      </p:pic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50CB73CD-5EBE-401E-A09E-1D2B878A16DA}"/>
              </a:ext>
            </a:extLst>
          </p:cNvPr>
          <p:cNvSpPr/>
          <p:nvPr/>
        </p:nvSpPr>
        <p:spPr>
          <a:xfrm rot="5400000">
            <a:off x="2126185" y="829411"/>
            <a:ext cx="158331" cy="3755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60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932" name="Прямоугольник 931">
            <a:extLst>
              <a:ext uri="{FF2B5EF4-FFF2-40B4-BE49-F238E27FC236}">
                <a16:creationId xmlns:a16="http://schemas.microsoft.com/office/drawing/2014/main" id="{AD285071-51D5-4007-866A-616F9D5B6CB1}"/>
              </a:ext>
            </a:extLst>
          </p:cNvPr>
          <p:cNvSpPr/>
          <p:nvPr/>
        </p:nvSpPr>
        <p:spPr>
          <a:xfrm>
            <a:off x="5350326" y="284391"/>
            <a:ext cx="2022592" cy="76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Шахристон</a:t>
            </a:r>
          </a:p>
        </p:txBody>
      </p:sp>
      <p:grpSp>
        <p:nvGrpSpPr>
          <p:cNvPr id="199" name="Group 199">
            <a:extLst>
              <a:ext uri="{FF2B5EF4-FFF2-40B4-BE49-F238E27FC236}">
                <a16:creationId xmlns:a16="http://schemas.microsoft.com/office/drawing/2014/main" id="{BE4B7491-99C9-5587-F5C4-7233A76D84A3}"/>
              </a:ext>
            </a:extLst>
          </p:cNvPr>
          <p:cNvGrpSpPr/>
          <p:nvPr/>
        </p:nvGrpSpPr>
        <p:grpSpPr>
          <a:xfrm rot="16200000">
            <a:off x="5957888" y="1568005"/>
            <a:ext cx="556983" cy="2943968"/>
            <a:chOff x="0" y="0"/>
            <a:chExt cx="878992" cy="2830516"/>
          </a:xfrm>
        </p:grpSpPr>
        <p:sp>
          <p:nvSpPr>
            <p:cNvPr id="200" name="Freeform 200">
              <a:extLst>
                <a:ext uri="{FF2B5EF4-FFF2-40B4-BE49-F238E27FC236}">
                  <a16:creationId xmlns:a16="http://schemas.microsoft.com/office/drawing/2014/main" id="{C0389386-43EB-F406-05DD-DAEC2AD04585}"/>
                </a:ext>
              </a:extLst>
            </p:cNvPr>
            <p:cNvSpPr/>
            <p:nvPr/>
          </p:nvSpPr>
          <p:spPr>
            <a:xfrm>
              <a:off x="0" y="0"/>
              <a:ext cx="878992" cy="2830516"/>
            </a:xfrm>
            <a:custGeom>
              <a:avLst/>
              <a:gdLst/>
              <a:ahLst/>
              <a:cxnLst/>
              <a:rect l="l" t="t" r="r" b="b"/>
              <a:pathLst>
                <a:path w="878992" h="2830516">
                  <a:moveTo>
                    <a:pt x="0" y="0"/>
                  </a:moveTo>
                  <a:lnTo>
                    <a:pt x="878992" y="0"/>
                  </a:lnTo>
                  <a:lnTo>
                    <a:pt x="878992" y="2830516"/>
                  </a:lnTo>
                  <a:lnTo>
                    <a:pt x="0" y="2830516"/>
                  </a:lnTo>
                  <a:close/>
                </a:path>
              </a:pathLst>
            </a:custGeom>
            <a:solidFill>
              <a:srgbClr val="00BF63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TextBox 201">
              <a:extLst>
                <a:ext uri="{FF2B5EF4-FFF2-40B4-BE49-F238E27FC236}">
                  <a16:creationId xmlns:a16="http://schemas.microsoft.com/office/drawing/2014/main" id="{5775629C-9135-FE5C-B5B4-45790A6D9A05}"/>
                </a:ext>
              </a:extLst>
            </p:cNvPr>
            <p:cNvSpPr txBox="1"/>
            <p:nvPr/>
          </p:nvSpPr>
          <p:spPr>
            <a:xfrm>
              <a:off x="0" y="-38100"/>
              <a:ext cx="878992" cy="2868616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4" name="TextBox 494">
            <a:extLst>
              <a:ext uri="{FF2B5EF4-FFF2-40B4-BE49-F238E27FC236}">
                <a16:creationId xmlns:a16="http://schemas.microsoft.com/office/drawing/2014/main" id="{44D05100-D590-6DB1-6137-E24C3AC9E839}"/>
              </a:ext>
            </a:extLst>
          </p:cNvPr>
          <p:cNvSpPr txBox="1"/>
          <p:nvPr/>
        </p:nvSpPr>
        <p:spPr>
          <a:xfrm>
            <a:off x="5499934" y="1857533"/>
            <a:ext cx="1809348" cy="155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"/>
              </a:lnSpc>
            </a:pPr>
            <a:r>
              <a:rPr lang="uz-Cyrl-UZ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Юнусобод</a:t>
            </a:r>
            <a:endParaRPr lang="ru-RU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5" name="AutoShape 495">
            <a:extLst>
              <a:ext uri="{FF2B5EF4-FFF2-40B4-BE49-F238E27FC236}">
                <a16:creationId xmlns:a16="http://schemas.microsoft.com/office/drawing/2014/main" id="{5517F901-5FE7-2F45-1E5C-A3350F654A1C}"/>
              </a:ext>
            </a:extLst>
          </p:cNvPr>
          <p:cNvSpPr/>
          <p:nvPr/>
        </p:nvSpPr>
        <p:spPr>
          <a:xfrm flipH="1">
            <a:off x="4546839" y="1991856"/>
            <a:ext cx="753332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8" name="AutoShape 498">
            <a:extLst>
              <a:ext uri="{FF2B5EF4-FFF2-40B4-BE49-F238E27FC236}">
                <a16:creationId xmlns:a16="http://schemas.microsoft.com/office/drawing/2014/main" id="{66517DFF-A37C-C4B8-32ED-D43959F1BDC7}"/>
              </a:ext>
            </a:extLst>
          </p:cNvPr>
          <p:cNvSpPr/>
          <p:nvPr/>
        </p:nvSpPr>
        <p:spPr>
          <a:xfrm>
            <a:off x="7633676" y="2003509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AutoShape 499">
            <a:extLst>
              <a:ext uri="{FF2B5EF4-FFF2-40B4-BE49-F238E27FC236}">
                <a16:creationId xmlns:a16="http://schemas.microsoft.com/office/drawing/2014/main" id="{57DF4E62-0452-4209-7D02-4E8D56B7DC6A}"/>
              </a:ext>
            </a:extLst>
          </p:cNvPr>
          <p:cNvSpPr/>
          <p:nvPr/>
        </p:nvSpPr>
        <p:spPr>
          <a:xfrm>
            <a:off x="4713629" y="5565775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AutoShape 500">
            <a:extLst>
              <a:ext uri="{FF2B5EF4-FFF2-40B4-BE49-F238E27FC236}">
                <a16:creationId xmlns:a16="http://schemas.microsoft.com/office/drawing/2014/main" id="{14C27884-730D-B091-299F-F82B8CDC5E64}"/>
              </a:ext>
            </a:extLst>
          </p:cNvPr>
          <p:cNvSpPr/>
          <p:nvPr/>
        </p:nvSpPr>
        <p:spPr>
          <a:xfrm>
            <a:off x="6915097" y="5574975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AutoShape 501">
            <a:extLst>
              <a:ext uri="{FF2B5EF4-FFF2-40B4-BE49-F238E27FC236}">
                <a16:creationId xmlns:a16="http://schemas.microsoft.com/office/drawing/2014/main" id="{3D7DA5D4-CA10-EB5F-BFC3-C4973F30E122}"/>
              </a:ext>
            </a:extLst>
          </p:cNvPr>
          <p:cNvSpPr/>
          <p:nvPr/>
        </p:nvSpPr>
        <p:spPr>
          <a:xfrm>
            <a:off x="7232879" y="5574975"/>
            <a:ext cx="753332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" name="TextBox 502">
            <a:extLst>
              <a:ext uri="{FF2B5EF4-FFF2-40B4-BE49-F238E27FC236}">
                <a16:creationId xmlns:a16="http://schemas.microsoft.com/office/drawing/2014/main" id="{A9F00FC6-AE9A-EAF8-33E6-47D1BF4E1B2B}"/>
              </a:ext>
            </a:extLst>
          </p:cNvPr>
          <p:cNvSpPr txBox="1"/>
          <p:nvPr/>
        </p:nvSpPr>
        <p:spPr>
          <a:xfrm>
            <a:off x="5499934" y="5467775"/>
            <a:ext cx="1160546" cy="164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68"/>
              </a:lnSpc>
            </a:pPr>
            <a:r>
              <a:rPr lang="uz-Cyrl-UZ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Бодомзор</a:t>
            </a:r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F284E9-A5BA-A1A0-55DE-2D59D6813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394" y="3347331"/>
            <a:ext cx="2909730" cy="418905"/>
          </a:xfrm>
          <a:prstGeom prst="rect">
            <a:avLst/>
          </a:prstGeom>
        </p:spPr>
      </p:pic>
      <p:pic>
        <p:nvPicPr>
          <p:cNvPr id="505" name="Рисунок 504">
            <a:extLst>
              <a:ext uri="{FF2B5EF4-FFF2-40B4-BE49-F238E27FC236}">
                <a16:creationId xmlns:a16="http://schemas.microsoft.com/office/drawing/2014/main" id="{EFE006BF-9F3D-2A80-649F-5113F6E51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778" y="3803155"/>
            <a:ext cx="2909730" cy="418905"/>
          </a:xfrm>
          <a:prstGeom prst="rect">
            <a:avLst/>
          </a:prstGeom>
        </p:spPr>
      </p:pic>
      <p:pic>
        <p:nvPicPr>
          <p:cNvPr id="507" name="Рисунок 506">
            <a:extLst>
              <a:ext uri="{FF2B5EF4-FFF2-40B4-BE49-F238E27FC236}">
                <a16:creationId xmlns:a16="http://schemas.microsoft.com/office/drawing/2014/main" id="{C481EDBA-F44C-A179-479A-9968ADB8E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07" y="2780359"/>
            <a:ext cx="537126" cy="556985"/>
          </a:xfrm>
          <a:prstGeom prst="rect">
            <a:avLst/>
          </a:prstGeom>
        </p:spPr>
      </p:pic>
      <p:grpSp>
        <p:nvGrpSpPr>
          <p:cNvPr id="454" name="Group 420">
            <a:extLst>
              <a:ext uri="{FF2B5EF4-FFF2-40B4-BE49-F238E27FC236}">
                <a16:creationId xmlns:a16="http://schemas.microsoft.com/office/drawing/2014/main" id="{875E0015-07D3-539D-48E4-B279BB9D4C1E}"/>
              </a:ext>
            </a:extLst>
          </p:cNvPr>
          <p:cNvGrpSpPr/>
          <p:nvPr/>
        </p:nvGrpSpPr>
        <p:grpSpPr>
          <a:xfrm>
            <a:off x="6785342" y="2512750"/>
            <a:ext cx="410267" cy="207393"/>
            <a:chOff x="0" y="0"/>
            <a:chExt cx="287938" cy="197900"/>
          </a:xfrm>
        </p:grpSpPr>
        <p:sp>
          <p:nvSpPr>
            <p:cNvPr id="455" name="Freeform 421">
              <a:extLst>
                <a:ext uri="{FF2B5EF4-FFF2-40B4-BE49-F238E27FC236}">
                  <a16:creationId xmlns:a16="http://schemas.microsoft.com/office/drawing/2014/main" id="{DC7B8A4D-A711-8196-D45E-38C9D49543C4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6" name="TextBox 422">
              <a:extLst>
                <a:ext uri="{FF2B5EF4-FFF2-40B4-BE49-F238E27FC236}">
                  <a16:creationId xmlns:a16="http://schemas.microsoft.com/office/drawing/2014/main" id="{BFB27309-F1A8-14F5-AED5-F59A18A1CA96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5" name="Group 441">
            <a:extLst>
              <a:ext uri="{FF2B5EF4-FFF2-40B4-BE49-F238E27FC236}">
                <a16:creationId xmlns:a16="http://schemas.microsoft.com/office/drawing/2014/main" id="{FBA291D1-56C6-FB51-55D5-806917A1854E}"/>
              </a:ext>
            </a:extLst>
          </p:cNvPr>
          <p:cNvGrpSpPr/>
          <p:nvPr/>
        </p:nvGrpSpPr>
        <p:grpSpPr>
          <a:xfrm>
            <a:off x="5890683" y="4898687"/>
            <a:ext cx="410267" cy="207393"/>
            <a:chOff x="0" y="0"/>
            <a:chExt cx="287938" cy="197900"/>
          </a:xfrm>
        </p:grpSpPr>
        <p:sp>
          <p:nvSpPr>
            <p:cNvPr id="476" name="Freeform 442">
              <a:extLst>
                <a:ext uri="{FF2B5EF4-FFF2-40B4-BE49-F238E27FC236}">
                  <a16:creationId xmlns:a16="http://schemas.microsoft.com/office/drawing/2014/main" id="{4CB45AD6-3366-92F6-A800-1CDED0516FE8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7" name="TextBox 443">
              <a:extLst>
                <a:ext uri="{FF2B5EF4-FFF2-40B4-BE49-F238E27FC236}">
                  <a16:creationId xmlns:a16="http://schemas.microsoft.com/office/drawing/2014/main" id="{ED153CE6-0141-6D0A-7736-656D52B20039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8" name="Group 447">
            <a:extLst>
              <a:ext uri="{FF2B5EF4-FFF2-40B4-BE49-F238E27FC236}">
                <a16:creationId xmlns:a16="http://schemas.microsoft.com/office/drawing/2014/main" id="{39CACE44-A931-3924-D2C3-4ACC81FD6EFE}"/>
              </a:ext>
            </a:extLst>
          </p:cNvPr>
          <p:cNvGrpSpPr/>
          <p:nvPr/>
        </p:nvGrpSpPr>
        <p:grpSpPr>
          <a:xfrm>
            <a:off x="6788290" y="4863584"/>
            <a:ext cx="410267" cy="247322"/>
            <a:chOff x="0" y="-38100"/>
            <a:chExt cx="287938" cy="236000"/>
          </a:xfrm>
        </p:grpSpPr>
        <p:sp>
          <p:nvSpPr>
            <p:cNvPr id="479" name="Freeform 448">
              <a:extLst>
                <a:ext uri="{FF2B5EF4-FFF2-40B4-BE49-F238E27FC236}">
                  <a16:creationId xmlns:a16="http://schemas.microsoft.com/office/drawing/2014/main" id="{CC720600-7B3D-5F6A-21BA-40FD1E5A4405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" name="TextBox 449">
              <a:extLst>
                <a:ext uri="{FF2B5EF4-FFF2-40B4-BE49-F238E27FC236}">
                  <a16:creationId xmlns:a16="http://schemas.microsoft.com/office/drawing/2014/main" id="{263A175A-28A3-E378-8901-E6D7424CE31E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1" name="Group 441">
            <a:extLst>
              <a:ext uri="{FF2B5EF4-FFF2-40B4-BE49-F238E27FC236}">
                <a16:creationId xmlns:a16="http://schemas.microsoft.com/office/drawing/2014/main" id="{ABBAAB7F-63DE-9CB4-A80F-DB67EFF08877}"/>
              </a:ext>
            </a:extLst>
          </p:cNvPr>
          <p:cNvGrpSpPr/>
          <p:nvPr/>
        </p:nvGrpSpPr>
        <p:grpSpPr>
          <a:xfrm>
            <a:off x="6345959" y="4902597"/>
            <a:ext cx="410267" cy="207393"/>
            <a:chOff x="0" y="0"/>
            <a:chExt cx="287938" cy="197900"/>
          </a:xfrm>
        </p:grpSpPr>
        <p:sp>
          <p:nvSpPr>
            <p:cNvPr id="922" name="Freeform 442">
              <a:extLst>
                <a:ext uri="{FF2B5EF4-FFF2-40B4-BE49-F238E27FC236}">
                  <a16:creationId xmlns:a16="http://schemas.microsoft.com/office/drawing/2014/main" id="{93645B00-00F2-81AC-C4AA-B4FB24987911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3" name="TextBox 443">
              <a:extLst>
                <a:ext uri="{FF2B5EF4-FFF2-40B4-BE49-F238E27FC236}">
                  <a16:creationId xmlns:a16="http://schemas.microsoft.com/office/drawing/2014/main" id="{B95C71DD-10FE-BECA-6C73-F055F8B07B2E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ru-RU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4" name="Group 414">
            <a:extLst>
              <a:ext uri="{FF2B5EF4-FFF2-40B4-BE49-F238E27FC236}">
                <a16:creationId xmlns:a16="http://schemas.microsoft.com/office/drawing/2014/main" id="{C72217F1-7172-ABC0-1B34-42DCEC842C7F}"/>
              </a:ext>
            </a:extLst>
          </p:cNvPr>
          <p:cNvGrpSpPr/>
          <p:nvPr/>
        </p:nvGrpSpPr>
        <p:grpSpPr>
          <a:xfrm>
            <a:off x="6300593" y="2512410"/>
            <a:ext cx="410267" cy="207393"/>
            <a:chOff x="0" y="0"/>
            <a:chExt cx="287938" cy="197900"/>
          </a:xfrm>
        </p:grpSpPr>
        <p:sp>
          <p:nvSpPr>
            <p:cNvPr id="255" name="Freeform 415">
              <a:extLst>
                <a:ext uri="{FF2B5EF4-FFF2-40B4-BE49-F238E27FC236}">
                  <a16:creationId xmlns:a16="http://schemas.microsoft.com/office/drawing/2014/main" id="{E0514D60-059E-E85B-393C-A6CA2B0745F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4" name="TextBox 416">
              <a:extLst>
                <a:ext uri="{FF2B5EF4-FFF2-40B4-BE49-F238E27FC236}">
                  <a16:creationId xmlns:a16="http://schemas.microsoft.com/office/drawing/2014/main" id="{2389D530-1AAC-E941-8D8C-DA88956A2493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5" name="Group 417">
            <a:extLst>
              <a:ext uri="{FF2B5EF4-FFF2-40B4-BE49-F238E27FC236}">
                <a16:creationId xmlns:a16="http://schemas.microsoft.com/office/drawing/2014/main" id="{DA441845-C9B0-DF32-D4A5-DE3782162CBE}"/>
              </a:ext>
            </a:extLst>
          </p:cNvPr>
          <p:cNvGrpSpPr/>
          <p:nvPr/>
        </p:nvGrpSpPr>
        <p:grpSpPr>
          <a:xfrm>
            <a:off x="5847672" y="2512410"/>
            <a:ext cx="410267" cy="207393"/>
            <a:chOff x="0" y="0"/>
            <a:chExt cx="287938" cy="197900"/>
          </a:xfrm>
        </p:grpSpPr>
        <p:sp>
          <p:nvSpPr>
            <p:cNvPr id="706" name="Freeform 418">
              <a:extLst>
                <a:ext uri="{FF2B5EF4-FFF2-40B4-BE49-F238E27FC236}">
                  <a16:creationId xmlns:a16="http://schemas.microsoft.com/office/drawing/2014/main" id="{C91D1E9C-F380-85EF-5AF2-DC65C502A9CC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7" name="TextBox 419">
              <a:extLst>
                <a:ext uri="{FF2B5EF4-FFF2-40B4-BE49-F238E27FC236}">
                  <a16:creationId xmlns:a16="http://schemas.microsoft.com/office/drawing/2014/main" id="{389D09CC-1D93-741C-F53D-6A605AA1D762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5" name="Прямоугольник 604">
            <a:extLst>
              <a:ext uri="{FF2B5EF4-FFF2-40B4-BE49-F238E27FC236}">
                <a16:creationId xmlns:a16="http://schemas.microsoft.com/office/drawing/2014/main" id="{2088C130-882C-4F49-B956-22EF4F6F8B78}"/>
              </a:ext>
            </a:extLst>
          </p:cNvPr>
          <p:cNvSpPr/>
          <p:nvPr/>
        </p:nvSpPr>
        <p:spPr>
          <a:xfrm>
            <a:off x="7433991" y="2830876"/>
            <a:ext cx="266441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07" name="Прямоугольник 606">
            <a:extLst>
              <a:ext uri="{FF2B5EF4-FFF2-40B4-BE49-F238E27FC236}">
                <a16:creationId xmlns:a16="http://schemas.microsoft.com/office/drawing/2014/main" id="{3491CE37-9D74-44E8-9225-03F49E915A32}"/>
              </a:ext>
            </a:extLst>
          </p:cNvPr>
          <p:cNvSpPr/>
          <p:nvPr/>
        </p:nvSpPr>
        <p:spPr>
          <a:xfrm>
            <a:off x="7434660" y="3052558"/>
            <a:ext cx="265772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grpSp>
        <p:nvGrpSpPr>
          <p:cNvPr id="217" name="Group 435">
            <a:extLst>
              <a:ext uri="{FF2B5EF4-FFF2-40B4-BE49-F238E27FC236}">
                <a16:creationId xmlns:a16="http://schemas.microsoft.com/office/drawing/2014/main" id="{D64DB105-54A8-479B-B47E-8CF8505E49D3}"/>
              </a:ext>
            </a:extLst>
          </p:cNvPr>
          <p:cNvGrpSpPr/>
          <p:nvPr/>
        </p:nvGrpSpPr>
        <p:grpSpPr>
          <a:xfrm>
            <a:off x="5399982" y="2509066"/>
            <a:ext cx="410267" cy="207393"/>
            <a:chOff x="0" y="0"/>
            <a:chExt cx="287938" cy="197900"/>
          </a:xfrm>
        </p:grpSpPr>
        <p:sp>
          <p:nvSpPr>
            <p:cNvPr id="218" name="Freeform 436">
              <a:extLst>
                <a:ext uri="{FF2B5EF4-FFF2-40B4-BE49-F238E27FC236}">
                  <a16:creationId xmlns:a16="http://schemas.microsoft.com/office/drawing/2014/main" id="{F991EED5-F02C-4B29-946D-B32C71A395B7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Box 437">
              <a:extLst>
                <a:ext uri="{FF2B5EF4-FFF2-40B4-BE49-F238E27FC236}">
                  <a16:creationId xmlns:a16="http://schemas.microsoft.com/office/drawing/2014/main" id="{42567D94-0BF5-4C64-A2BC-4143E185BCCF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0" name="Group 441">
            <a:extLst>
              <a:ext uri="{FF2B5EF4-FFF2-40B4-BE49-F238E27FC236}">
                <a16:creationId xmlns:a16="http://schemas.microsoft.com/office/drawing/2014/main" id="{74FEEF25-BFAF-469E-8944-047F038A4807}"/>
              </a:ext>
            </a:extLst>
          </p:cNvPr>
          <p:cNvGrpSpPr/>
          <p:nvPr/>
        </p:nvGrpSpPr>
        <p:grpSpPr>
          <a:xfrm>
            <a:off x="5430835" y="4894364"/>
            <a:ext cx="410267" cy="207393"/>
            <a:chOff x="0" y="0"/>
            <a:chExt cx="287938" cy="197900"/>
          </a:xfrm>
        </p:grpSpPr>
        <p:sp>
          <p:nvSpPr>
            <p:cNvPr id="221" name="Freeform 442">
              <a:extLst>
                <a:ext uri="{FF2B5EF4-FFF2-40B4-BE49-F238E27FC236}">
                  <a16:creationId xmlns:a16="http://schemas.microsoft.com/office/drawing/2014/main" id="{97A1A1F6-321F-4F50-ACC5-D55076B1CC9D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TextBox 443">
              <a:extLst>
                <a:ext uri="{FF2B5EF4-FFF2-40B4-BE49-F238E27FC236}">
                  <a16:creationId xmlns:a16="http://schemas.microsoft.com/office/drawing/2014/main" id="{A11ACDA2-E007-47D9-A719-F62CC01FEF96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4" name="Прямоугольник 283">
            <a:extLst>
              <a:ext uri="{FF2B5EF4-FFF2-40B4-BE49-F238E27FC236}">
                <a16:creationId xmlns:a16="http://schemas.microsoft.com/office/drawing/2014/main" id="{53A9360E-7C43-4CD2-86BC-0F76F6C82253}"/>
              </a:ext>
            </a:extLst>
          </p:cNvPr>
          <p:cNvSpPr/>
          <p:nvPr/>
        </p:nvSpPr>
        <p:spPr>
          <a:xfrm>
            <a:off x="4793966" y="2824962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Прямоугольник 285">
            <a:extLst>
              <a:ext uri="{FF2B5EF4-FFF2-40B4-BE49-F238E27FC236}">
                <a16:creationId xmlns:a16="http://schemas.microsoft.com/office/drawing/2014/main" id="{DEDDD10C-86F8-45EC-919C-C7656B004D04}"/>
              </a:ext>
            </a:extLst>
          </p:cNvPr>
          <p:cNvSpPr/>
          <p:nvPr/>
        </p:nvSpPr>
        <p:spPr>
          <a:xfrm>
            <a:off x="4794635" y="3046644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9ACDC682-861E-49B6-87C2-D24F8127F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169" y="2762692"/>
            <a:ext cx="537126" cy="556985"/>
          </a:xfrm>
          <a:prstGeom prst="rect">
            <a:avLst/>
          </a:prstGeom>
        </p:spPr>
      </p:pic>
      <p:grpSp>
        <p:nvGrpSpPr>
          <p:cNvPr id="171" name="Group 199">
            <a:extLst>
              <a:ext uri="{FF2B5EF4-FFF2-40B4-BE49-F238E27FC236}">
                <a16:creationId xmlns:a16="http://schemas.microsoft.com/office/drawing/2014/main" id="{E9C806D2-63F5-43FE-939E-F6E48B058193}"/>
              </a:ext>
            </a:extLst>
          </p:cNvPr>
          <p:cNvGrpSpPr/>
          <p:nvPr/>
        </p:nvGrpSpPr>
        <p:grpSpPr>
          <a:xfrm rot="16200000">
            <a:off x="5951926" y="3075132"/>
            <a:ext cx="556983" cy="2932044"/>
            <a:chOff x="0" y="0"/>
            <a:chExt cx="878992" cy="2830516"/>
          </a:xfrm>
        </p:grpSpPr>
        <p:sp>
          <p:nvSpPr>
            <p:cNvPr id="172" name="Freeform 200">
              <a:extLst>
                <a:ext uri="{FF2B5EF4-FFF2-40B4-BE49-F238E27FC236}">
                  <a16:creationId xmlns:a16="http://schemas.microsoft.com/office/drawing/2014/main" id="{24E1F5CF-F828-4484-8637-CF4E79E12AEF}"/>
                </a:ext>
              </a:extLst>
            </p:cNvPr>
            <p:cNvSpPr/>
            <p:nvPr/>
          </p:nvSpPr>
          <p:spPr>
            <a:xfrm>
              <a:off x="0" y="0"/>
              <a:ext cx="878992" cy="2830516"/>
            </a:xfrm>
            <a:custGeom>
              <a:avLst/>
              <a:gdLst/>
              <a:ahLst/>
              <a:cxnLst/>
              <a:rect l="l" t="t" r="r" b="b"/>
              <a:pathLst>
                <a:path w="878992" h="2830516">
                  <a:moveTo>
                    <a:pt x="0" y="0"/>
                  </a:moveTo>
                  <a:lnTo>
                    <a:pt x="878992" y="0"/>
                  </a:lnTo>
                  <a:lnTo>
                    <a:pt x="878992" y="2830516"/>
                  </a:lnTo>
                  <a:lnTo>
                    <a:pt x="0" y="2830516"/>
                  </a:lnTo>
                  <a:close/>
                </a:path>
              </a:pathLst>
            </a:custGeom>
            <a:solidFill>
              <a:srgbClr val="00BF63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TextBox 201">
              <a:extLst>
                <a:ext uri="{FF2B5EF4-FFF2-40B4-BE49-F238E27FC236}">
                  <a16:creationId xmlns:a16="http://schemas.microsoft.com/office/drawing/2014/main" id="{99104CF1-CE78-4D0A-9042-8713F9F29C5C}"/>
                </a:ext>
              </a:extLst>
            </p:cNvPr>
            <p:cNvSpPr txBox="1"/>
            <p:nvPr/>
          </p:nvSpPr>
          <p:spPr>
            <a:xfrm>
              <a:off x="0" y="-38100"/>
              <a:ext cx="878992" cy="2868616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B193E1C8-8543-4660-A414-2F3BCE6D6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046" y="4281525"/>
            <a:ext cx="537126" cy="556985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8F928252-9627-4C0E-9E42-99593F5B2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108" y="4263858"/>
            <a:ext cx="537126" cy="556985"/>
          </a:xfrm>
          <a:prstGeom prst="rect">
            <a:avLst/>
          </a:prstGeom>
        </p:spPr>
      </p:pic>
      <p:sp>
        <p:nvSpPr>
          <p:cNvPr id="935" name="Прямоугольник 934">
            <a:extLst>
              <a:ext uri="{FF2B5EF4-FFF2-40B4-BE49-F238E27FC236}">
                <a16:creationId xmlns:a16="http://schemas.microsoft.com/office/drawing/2014/main" id="{DA857C66-538E-4427-88E3-F3B388287611}"/>
              </a:ext>
            </a:extLst>
          </p:cNvPr>
          <p:cNvSpPr/>
          <p:nvPr/>
        </p:nvSpPr>
        <p:spPr>
          <a:xfrm>
            <a:off x="7414095" y="4333439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606" name="Прямоугольник 605">
            <a:extLst>
              <a:ext uri="{FF2B5EF4-FFF2-40B4-BE49-F238E27FC236}">
                <a16:creationId xmlns:a16="http://schemas.microsoft.com/office/drawing/2014/main" id="{5DFBBA3D-C79A-4927-A9A1-AB2C90B0D47D}"/>
              </a:ext>
            </a:extLst>
          </p:cNvPr>
          <p:cNvSpPr/>
          <p:nvPr/>
        </p:nvSpPr>
        <p:spPr>
          <a:xfrm>
            <a:off x="7414764" y="4555121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85" name="Прямоугольник 284">
            <a:extLst>
              <a:ext uri="{FF2B5EF4-FFF2-40B4-BE49-F238E27FC236}">
                <a16:creationId xmlns:a16="http://schemas.microsoft.com/office/drawing/2014/main" id="{B4186E00-3832-463B-A969-728B6236F498}"/>
              </a:ext>
            </a:extLst>
          </p:cNvPr>
          <p:cNvSpPr/>
          <p:nvPr/>
        </p:nvSpPr>
        <p:spPr>
          <a:xfrm>
            <a:off x="4763724" y="4333439"/>
            <a:ext cx="266441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Прямоугольник 286">
            <a:extLst>
              <a:ext uri="{FF2B5EF4-FFF2-40B4-BE49-F238E27FC236}">
                <a16:creationId xmlns:a16="http://schemas.microsoft.com/office/drawing/2014/main" id="{6D69C043-3F32-422A-8C00-F2B92A92F892}"/>
              </a:ext>
            </a:extLst>
          </p:cNvPr>
          <p:cNvSpPr/>
          <p:nvPr/>
        </p:nvSpPr>
        <p:spPr>
          <a:xfrm>
            <a:off x="4764393" y="4555121"/>
            <a:ext cx="265772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4392BE69-459E-49B3-B139-6B7D1F7C0959}"/>
              </a:ext>
            </a:extLst>
          </p:cNvPr>
          <p:cNvSpPr/>
          <p:nvPr/>
        </p:nvSpPr>
        <p:spPr>
          <a:xfrm>
            <a:off x="6282746" y="2798468"/>
            <a:ext cx="114646" cy="2695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ru-RU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Прямоугольник 176">
            <a:extLst>
              <a:ext uri="{FF2B5EF4-FFF2-40B4-BE49-F238E27FC236}">
                <a16:creationId xmlns:a16="http://schemas.microsoft.com/office/drawing/2014/main" id="{7DAD2C3D-3E8C-4C95-807D-38078A6BB613}"/>
              </a:ext>
            </a:extLst>
          </p:cNvPr>
          <p:cNvSpPr/>
          <p:nvPr/>
        </p:nvSpPr>
        <p:spPr>
          <a:xfrm>
            <a:off x="6135699" y="2798468"/>
            <a:ext cx="114646" cy="2695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FE0C458-A02D-46F4-B83D-C196096C1239}"/>
              </a:ext>
            </a:extLst>
          </p:cNvPr>
          <p:cNvGrpSpPr/>
          <p:nvPr/>
        </p:nvGrpSpPr>
        <p:grpSpPr>
          <a:xfrm>
            <a:off x="7782845" y="82731"/>
            <a:ext cx="3802348" cy="6700627"/>
            <a:chOff x="7782845" y="82731"/>
            <a:chExt cx="3802348" cy="6700627"/>
          </a:xfrm>
        </p:grpSpPr>
        <p:sp>
          <p:nvSpPr>
            <p:cNvPr id="239" name="Прямоугольник 238">
              <a:extLst>
                <a:ext uri="{FF2B5EF4-FFF2-40B4-BE49-F238E27FC236}">
                  <a16:creationId xmlns:a16="http://schemas.microsoft.com/office/drawing/2014/main" id="{11C48F08-3F0F-48AA-93E1-97B01C5E5350}"/>
                </a:ext>
              </a:extLst>
            </p:cNvPr>
            <p:cNvSpPr/>
            <p:nvPr/>
          </p:nvSpPr>
          <p:spPr>
            <a:xfrm>
              <a:off x="9799907" y="198053"/>
              <a:ext cx="1026405" cy="64719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28528B92-F4D4-4A0F-AE15-491FACDFABFD}"/>
                </a:ext>
              </a:extLst>
            </p:cNvPr>
            <p:cNvSpPr/>
            <p:nvPr/>
          </p:nvSpPr>
          <p:spPr>
            <a:xfrm>
              <a:off x="7782845" y="2461005"/>
              <a:ext cx="1890154" cy="26407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0D79A2B2-9203-41EB-937B-E3511F080006}"/>
                </a:ext>
              </a:extLst>
            </p:cNvPr>
            <p:cNvSpPr/>
            <p:nvPr/>
          </p:nvSpPr>
          <p:spPr>
            <a:xfrm>
              <a:off x="8634541" y="3523495"/>
              <a:ext cx="145652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sz="700" dirty="0">
                  <a:solidFill>
                    <a:schemeClr val="tx1"/>
                  </a:solidFill>
                </a:rPr>
                <a:t>Турникет</a:t>
              </a:r>
            </a:p>
          </p:txBody>
        </p:sp>
        <p:pic>
          <p:nvPicPr>
            <p:cNvPr id="184" name="Рисунок 183">
              <a:extLst>
                <a:ext uri="{FF2B5EF4-FFF2-40B4-BE49-F238E27FC236}">
                  <a16:creationId xmlns:a16="http://schemas.microsoft.com/office/drawing/2014/main" id="{3E94B27F-9FAE-43F0-BC9F-BD90027368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257"/>
            <a:stretch/>
          </p:blipFill>
          <p:spPr>
            <a:xfrm rot="10800000">
              <a:off x="8936158" y="2569745"/>
              <a:ext cx="1321129" cy="546555"/>
            </a:xfrm>
            <a:prstGeom prst="rect">
              <a:avLst/>
            </a:prstGeom>
          </p:spPr>
        </p:pic>
        <p:sp>
          <p:nvSpPr>
            <p:cNvPr id="185" name="Прямоугольник 184">
              <a:extLst>
                <a:ext uri="{FF2B5EF4-FFF2-40B4-BE49-F238E27FC236}">
                  <a16:creationId xmlns:a16="http://schemas.microsoft.com/office/drawing/2014/main" id="{FFAF267D-5B6C-426C-922D-BD969FAE9427}"/>
                </a:ext>
              </a:extLst>
            </p:cNvPr>
            <p:cNvSpPr/>
            <p:nvPr/>
          </p:nvSpPr>
          <p:spPr>
            <a:xfrm>
              <a:off x="9803335" y="1400962"/>
              <a:ext cx="260780" cy="7211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uz-Cyrl-UZ" sz="800" dirty="0">
                  <a:solidFill>
                    <a:schemeClr val="tx1"/>
                  </a:solidFill>
                </a:rPr>
                <a:t>4</a:t>
              </a:r>
              <a:r>
                <a:rPr lang="en-US" sz="800" dirty="0">
                  <a:solidFill>
                    <a:schemeClr val="tx1"/>
                  </a:solidFill>
                </a:rPr>
                <a:t>0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  <p:sp>
          <p:nvSpPr>
            <p:cNvPr id="186" name="Прямоугольник 185">
              <a:extLst>
                <a:ext uri="{FF2B5EF4-FFF2-40B4-BE49-F238E27FC236}">
                  <a16:creationId xmlns:a16="http://schemas.microsoft.com/office/drawing/2014/main" id="{A1A138CB-B5CF-434A-89BD-1C8A2830B78E}"/>
                </a:ext>
              </a:extLst>
            </p:cNvPr>
            <p:cNvSpPr/>
            <p:nvPr/>
          </p:nvSpPr>
          <p:spPr>
            <a:xfrm>
              <a:off x="9357044" y="2503069"/>
              <a:ext cx="260780" cy="3259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uz-Cyrl-UZ" sz="800" dirty="0">
                  <a:solidFill>
                    <a:schemeClr val="tx1"/>
                  </a:solidFill>
                </a:rPr>
                <a:t>20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  <p:sp>
          <p:nvSpPr>
            <p:cNvPr id="187" name="Прямоугольник 186">
              <a:extLst>
                <a:ext uri="{FF2B5EF4-FFF2-40B4-BE49-F238E27FC236}">
                  <a16:creationId xmlns:a16="http://schemas.microsoft.com/office/drawing/2014/main" id="{C7039167-934E-4A63-8B6C-C7699AA96407}"/>
                </a:ext>
              </a:extLst>
            </p:cNvPr>
            <p:cNvSpPr/>
            <p:nvPr/>
          </p:nvSpPr>
          <p:spPr>
            <a:xfrm>
              <a:off x="9803335" y="4007496"/>
              <a:ext cx="167918" cy="2740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uz-Cyrl-UZ" sz="800" dirty="0">
                  <a:solidFill>
                    <a:schemeClr val="tx1"/>
                  </a:solidFill>
                </a:rPr>
                <a:t>33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  <p:sp>
          <p:nvSpPr>
            <p:cNvPr id="188" name="Прямоугольник 187">
              <a:extLst>
                <a:ext uri="{FF2B5EF4-FFF2-40B4-BE49-F238E27FC236}">
                  <a16:creationId xmlns:a16="http://schemas.microsoft.com/office/drawing/2014/main" id="{C76D8D39-2FF1-4372-8992-8B7B54668F60}"/>
                </a:ext>
              </a:extLst>
            </p:cNvPr>
            <p:cNvSpPr/>
            <p:nvPr/>
          </p:nvSpPr>
          <p:spPr>
            <a:xfrm>
              <a:off x="9357044" y="2804972"/>
              <a:ext cx="260780" cy="3259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uz-Cyrl-UZ" sz="800" dirty="0">
                  <a:solidFill>
                    <a:schemeClr val="tx1"/>
                  </a:solidFill>
                </a:rPr>
                <a:t>19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  <p:sp>
          <p:nvSpPr>
            <p:cNvPr id="189" name="Прямоугольник 188">
              <a:extLst>
                <a:ext uri="{FF2B5EF4-FFF2-40B4-BE49-F238E27FC236}">
                  <a16:creationId xmlns:a16="http://schemas.microsoft.com/office/drawing/2014/main" id="{B11E05D6-C0EF-4A1B-B93A-584F2BEDFCDC}"/>
                </a:ext>
              </a:extLst>
            </p:cNvPr>
            <p:cNvSpPr/>
            <p:nvPr/>
          </p:nvSpPr>
          <p:spPr>
            <a:xfrm>
              <a:off x="9624331" y="2503529"/>
              <a:ext cx="260780" cy="3259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uz-Cyrl-UZ" sz="800" dirty="0">
                  <a:solidFill>
                    <a:schemeClr val="tx1"/>
                  </a:solidFill>
                </a:rPr>
                <a:t>22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  <p:sp>
          <p:nvSpPr>
            <p:cNvPr id="190" name="Прямоугольник 189">
              <a:extLst>
                <a:ext uri="{FF2B5EF4-FFF2-40B4-BE49-F238E27FC236}">
                  <a16:creationId xmlns:a16="http://schemas.microsoft.com/office/drawing/2014/main" id="{2FD9F5AD-72F7-49A4-AE60-C87C7BB4A012}"/>
                </a:ext>
              </a:extLst>
            </p:cNvPr>
            <p:cNvSpPr/>
            <p:nvPr/>
          </p:nvSpPr>
          <p:spPr>
            <a:xfrm>
              <a:off x="9890742" y="2503069"/>
              <a:ext cx="260780" cy="3259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uz-Cyrl-UZ" sz="800" dirty="0">
                  <a:solidFill>
                    <a:schemeClr val="tx1"/>
                  </a:solidFill>
                </a:rPr>
                <a:t>24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  <p:sp>
          <p:nvSpPr>
            <p:cNvPr id="191" name="Прямоугольник 190">
              <a:extLst>
                <a:ext uri="{FF2B5EF4-FFF2-40B4-BE49-F238E27FC236}">
                  <a16:creationId xmlns:a16="http://schemas.microsoft.com/office/drawing/2014/main" id="{C775C341-C4AF-43A7-BD83-F647ED080088}"/>
                </a:ext>
              </a:extLst>
            </p:cNvPr>
            <p:cNvSpPr/>
            <p:nvPr/>
          </p:nvSpPr>
          <p:spPr>
            <a:xfrm>
              <a:off x="9624331" y="2805432"/>
              <a:ext cx="260780" cy="3259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sz="8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92" name="Прямоугольник 191">
              <a:extLst>
                <a:ext uri="{FF2B5EF4-FFF2-40B4-BE49-F238E27FC236}">
                  <a16:creationId xmlns:a16="http://schemas.microsoft.com/office/drawing/2014/main" id="{75D09596-D9A0-4182-BE48-EC600A833CFC}"/>
                </a:ext>
              </a:extLst>
            </p:cNvPr>
            <p:cNvSpPr/>
            <p:nvPr/>
          </p:nvSpPr>
          <p:spPr>
            <a:xfrm>
              <a:off x="9890742" y="2804972"/>
              <a:ext cx="260780" cy="3259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uz-Cyrl-UZ" sz="800" dirty="0">
                  <a:solidFill>
                    <a:schemeClr val="tx1"/>
                  </a:solidFill>
                </a:rPr>
                <a:t>23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  <p:pic>
          <p:nvPicPr>
            <p:cNvPr id="193" name="Рисунок 192">
              <a:extLst>
                <a:ext uri="{FF2B5EF4-FFF2-40B4-BE49-F238E27FC236}">
                  <a16:creationId xmlns:a16="http://schemas.microsoft.com/office/drawing/2014/main" id="{D83B357F-0FC1-40CD-9444-077401DC49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257"/>
            <a:stretch/>
          </p:blipFill>
          <p:spPr>
            <a:xfrm>
              <a:off x="8993766" y="4481961"/>
              <a:ext cx="1321129" cy="546555"/>
            </a:xfrm>
            <a:prstGeom prst="rect">
              <a:avLst/>
            </a:prstGeom>
          </p:spPr>
        </p:pic>
        <p:sp>
          <p:nvSpPr>
            <p:cNvPr id="194" name="Прямоугольник 193">
              <a:extLst>
                <a:ext uri="{FF2B5EF4-FFF2-40B4-BE49-F238E27FC236}">
                  <a16:creationId xmlns:a16="http://schemas.microsoft.com/office/drawing/2014/main" id="{E5709F7D-903B-4FE7-A66E-AB63E03B2E05}"/>
                </a:ext>
              </a:extLst>
            </p:cNvPr>
            <p:cNvSpPr/>
            <p:nvPr/>
          </p:nvSpPr>
          <p:spPr>
            <a:xfrm>
              <a:off x="9125184" y="4439193"/>
              <a:ext cx="260780" cy="3259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uz-Cyrl-UZ" sz="800" dirty="0">
                  <a:solidFill>
                    <a:schemeClr val="tx1"/>
                  </a:solidFill>
                </a:rPr>
                <a:t>26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  <p:sp>
          <p:nvSpPr>
            <p:cNvPr id="195" name="Прямоугольник 194">
              <a:extLst>
                <a:ext uri="{FF2B5EF4-FFF2-40B4-BE49-F238E27FC236}">
                  <a16:creationId xmlns:a16="http://schemas.microsoft.com/office/drawing/2014/main" id="{9B5EB866-83CE-4188-985B-FEE31FBA614A}"/>
                </a:ext>
              </a:extLst>
            </p:cNvPr>
            <p:cNvSpPr/>
            <p:nvPr/>
          </p:nvSpPr>
          <p:spPr>
            <a:xfrm>
              <a:off x="9382761" y="4437895"/>
              <a:ext cx="260780" cy="3259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uz-Cyrl-UZ" sz="800" dirty="0">
                  <a:solidFill>
                    <a:schemeClr val="tx1"/>
                  </a:solidFill>
                </a:rPr>
                <a:t>28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  <p:sp>
          <p:nvSpPr>
            <p:cNvPr id="196" name="Прямоугольник 195">
              <a:extLst>
                <a:ext uri="{FF2B5EF4-FFF2-40B4-BE49-F238E27FC236}">
                  <a16:creationId xmlns:a16="http://schemas.microsoft.com/office/drawing/2014/main" id="{74D38180-CA07-40B7-9CB0-E31F425D0D93}"/>
                </a:ext>
              </a:extLst>
            </p:cNvPr>
            <p:cNvSpPr/>
            <p:nvPr/>
          </p:nvSpPr>
          <p:spPr>
            <a:xfrm>
              <a:off x="9125184" y="4741096"/>
              <a:ext cx="260780" cy="3259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uz-Cyrl-UZ" sz="800" dirty="0">
                  <a:solidFill>
                    <a:schemeClr val="tx1"/>
                  </a:solidFill>
                </a:rPr>
                <a:t>25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  <p:sp>
          <p:nvSpPr>
            <p:cNvPr id="197" name="Прямоугольник 196">
              <a:extLst>
                <a:ext uri="{FF2B5EF4-FFF2-40B4-BE49-F238E27FC236}">
                  <a16:creationId xmlns:a16="http://schemas.microsoft.com/office/drawing/2014/main" id="{8DA68C42-F0DF-4D7F-9933-D80AA30F37BE}"/>
                </a:ext>
              </a:extLst>
            </p:cNvPr>
            <p:cNvSpPr/>
            <p:nvPr/>
          </p:nvSpPr>
          <p:spPr>
            <a:xfrm>
              <a:off x="9382761" y="4739798"/>
              <a:ext cx="260780" cy="3259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uz-Cyrl-UZ" sz="800" dirty="0">
                  <a:solidFill>
                    <a:schemeClr val="tx1"/>
                  </a:solidFill>
                </a:rPr>
                <a:t>27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  <p:sp>
          <p:nvSpPr>
            <p:cNvPr id="198" name="Прямоугольник 197">
              <a:extLst>
                <a:ext uri="{FF2B5EF4-FFF2-40B4-BE49-F238E27FC236}">
                  <a16:creationId xmlns:a16="http://schemas.microsoft.com/office/drawing/2014/main" id="{E8658833-56A7-4C4D-AE5C-B776B95529E8}"/>
                </a:ext>
              </a:extLst>
            </p:cNvPr>
            <p:cNvSpPr/>
            <p:nvPr/>
          </p:nvSpPr>
          <p:spPr>
            <a:xfrm>
              <a:off x="9650048" y="4438355"/>
              <a:ext cx="260780" cy="3259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uz-Cyrl-UZ" sz="800" dirty="0">
                  <a:solidFill>
                    <a:schemeClr val="tx1"/>
                  </a:solidFill>
                </a:rPr>
                <a:t>30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Прямоугольник 201">
              <a:extLst>
                <a:ext uri="{FF2B5EF4-FFF2-40B4-BE49-F238E27FC236}">
                  <a16:creationId xmlns:a16="http://schemas.microsoft.com/office/drawing/2014/main" id="{DCB95D8B-872C-4531-AF4D-F0ACAD7DBF41}"/>
                </a:ext>
              </a:extLst>
            </p:cNvPr>
            <p:cNvSpPr/>
            <p:nvPr/>
          </p:nvSpPr>
          <p:spPr>
            <a:xfrm>
              <a:off x="9916459" y="4437895"/>
              <a:ext cx="260780" cy="3259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uz-Cyrl-UZ" sz="800" dirty="0">
                  <a:solidFill>
                    <a:schemeClr val="tx1"/>
                  </a:solidFill>
                </a:rPr>
                <a:t>32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  <p:sp>
          <p:nvSpPr>
            <p:cNvPr id="203" name="Прямоугольник 202">
              <a:extLst>
                <a:ext uri="{FF2B5EF4-FFF2-40B4-BE49-F238E27FC236}">
                  <a16:creationId xmlns:a16="http://schemas.microsoft.com/office/drawing/2014/main" id="{1F8723DE-5AAA-44F2-B7A3-BEC4829093C4}"/>
                </a:ext>
              </a:extLst>
            </p:cNvPr>
            <p:cNvSpPr/>
            <p:nvPr/>
          </p:nvSpPr>
          <p:spPr>
            <a:xfrm>
              <a:off x="9650048" y="4740258"/>
              <a:ext cx="260780" cy="3259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uz-Cyrl-UZ" sz="800" dirty="0">
                  <a:solidFill>
                    <a:schemeClr val="tx1"/>
                  </a:solidFill>
                </a:rPr>
                <a:t>29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  <p:sp>
          <p:nvSpPr>
            <p:cNvPr id="204" name="Прямоугольник 203">
              <a:extLst>
                <a:ext uri="{FF2B5EF4-FFF2-40B4-BE49-F238E27FC236}">
                  <a16:creationId xmlns:a16="http://schemas.microsoft.com/office/drawing/2014/main" id="{1657CDBB-49AA-429D-80CC-20E61517E1C4}"/>
                </a:ext>
              </a:extLst>
            </p:cNvPr>
            <p:cNvSpPr/>
            <p:nvPr/>
          </p:nvSpPr>
          <p:spPr>
            <a:xfrm>
              <a:off x="9916459" y="4739798"/>
              <a:ext cx="260780" cy="3259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uz-Cyrl-UZ" sz="800" dirty="0">
                  <a:solidFill>
                    <a:schemeClr val="tx1"/>
                  </a:solidFill>
                </a:rPr>
                <a:t>31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  <p:sp>
          <p:nvSpPr>
            <p:cNvPr id="205" name="Прямоугольник 204">
              <a:extLst>
                <a:ext uri="{FF2B5EF4-FFF2-40B4-BE49-F238E27FC236}">
                  <a16:creationId xmlns:a16="http://schemas.microsoft.com/office/drawing/2014/main" id="{5F82984A-C591-44C2-96E2-A0AFF68A3950}"/>
                </a:ext>
              </a:extLst>
            </p:cNvPr>
            <p:cNvSpPr/>
            <p:nvPr/>
          </p:nvSpPr>
          <p:spPr>
            <a:xfrm rot="5400000">
              <a:off x="9158226" y="3181048"/>
              <a:ext cx="325204" cy="5450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sz="700" dirty="0">
                  <a:solidFill>
                    <a:schemeClr val="tx1"/>
                  </a:solidFill>
                </a:rPr>
                <a:t>Касса</a:t>
              </a:r>
            </a:p>
          </p:txBody>
        </p:sp>
        <p:sp>
          <p:nvSpPr>
            <p:cNvPr id="206" name="Прямоугольник 205">
              <a:extLst>
                <a:ext uri="{FF2B5EF4-FFF2-40B4-BE49-F238E27FC236}">
                  <a16:creationId xmlns:a16="http://schemas.microsoft.com/office/drawing/2014/main" id="{E5A85786-D69E-4313-88A7-587F2BF50075}"/>
                </a:ext>
              </a:extLst>
            </p:cNvPr>
            <p:cNvSpPr/>
            <p:nvPr/>
          </p:nvSpPr>
          <p:spPr>
            <a:xfrm rot="16200000">
              <a:off x="8706956" y="1476971"/>
              <a:ext cx="113356" cy="1818730"/>
            </a:xfrm>
            <a:prstGeom prst="rect">
              <a:avLst/>
            </a:prstGeom>
            <a:solidFill>
              <a:srgbClr val="FFDE59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7" name="Прямоугольник 206">
              <a:extLst>
                <a:ext uri="{FF2B5EF4-FFF2-40B4-BE49-F238E27FC236}">
                  <a16:creationId xmlns:a16="http://schemas.microsoft.com/office/drawing/2014/main" id="{5B32D2D0-B365-4FD1-B71B-44288A1868A4}"/>
                </a:ext>
              </a:extLst>
            </p:cNvPr>
            <p:cNvSpPr/>
            <p:nvPr/>
          </p:nvSpPr>
          <p:spPr>
            <a:xfrm rot="16200000">
              <a:off x="9100271" y="2707089"/>
              <a:ext cx="83760" cy="1045206"/>
            </a:xfrm>
            <a:prstGeom prst="rect">
              <a:avLst/>
            </a:prstGeom>
            <a:solidFill>
              <a:srgbClr val="FFDE59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Прямоугольник 207">
              <a:extLst>
                <a:ext uri="{FF2B5EF4-FFF2-40B4-BE49-F238E27FC236}">
                  <a16:creationId xmlns:a16="http://schemas.microsoft.com/office/drawing/2014/main" id="{31D42CEB-13C1-4884-B639-A90262146700}"/>
                </a:ext>
              </a:extLst>
            </p:cNvPr>
            <p:cNvSpPr/>
            <p:nvPr/>
          </p:nvSpPr>
          <p:spPr>
            <a:xfrm rot="16200000">
              <a:off x="8706956" y="4261675"/>
              <a:ext cx="113356" cy="1818730"/>
            </a:xfrm>
            <a:prstGeom prst="rect">
              <a:avLst/>
            </a:prstGeom>
            <a:solidFill>
              <a:srgbClr val="FFDE59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9" name="Прямоугольник 208">
              <a:extLst>
                <a:ext uri="{FF2B5EF4-FFF2-40B4-BE49-F238E27FC236}">
                  <a16:creationId xmlns:a16="http://schemas.microsoft.com/office/drawing/2014/main" id="{44CD3B3F-442C-43A2-AF3E-75D001BA41C1}"/>
                </a:ext>
              </a:extLst>
            </p:cNvPr>
            <p:cNvSpPr/>
            <p:nvPr/>
          </p:nvSpPr>
          <p:spPr>
            <a:xfrm rot="10800000">
              <a:off x="9690020" y="3159068"/>
              <a:ext cx="90316" cy="1249652"/>
            </a:xfrm>
            <a:prstGeom prst="rect">
              <a:avLst/>
            </a:prstGeom>
            <a:solidFill>
              <a:srgbClr val="FFDE59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1" name="Прямоугольник 210">
              <a:extLst>
                <a:ext uri="{FF2B5EF4-FFF2-40B4-BE49-F238E27FC236}">
                  <a16:creationId xmlns:a16="http://schemas.microsoft.com/office/drawing/2014/main" id="{14F02BFC-B8D0-4E4F-A6E0-2440E74F48CE}"/>
                </a:ext>
              </a:extLst>
            </p:cNvPr>
            <p:cNvSpPr/>
            <p:nvPr/>
          </p:nvSpPr>
          <p:spPr>
            <a:xfrm rot="10800000">
              <a:off x="9686312" y="218120"/>
              <a:ext cx="94023" cy="2244719"/>
            </a:xfrm>
            <a:prstGeom prst="rect">
              <a:avLst/>
            </a:prstGeom>
            <a:solidFill>
              <a:srgbClr val="FFDE59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2" name="Прямоугольник 211">
              <a:extLst>
                <a:ext uri="{FF2B5EF4-FFF2-40B4-BE49-F238E27FC236}">
                  <a16:creationId xmlns:a16="http://schemas.microsoft.com/office/drawing/2014/main" id="{A9E40116-0DF5-47CA-990C-D355E7B9D946}"/>
                </a:ext>
              </a:extLst>
            </p:cNvPr>
            <p:cNvSpPr/>
            <p:nvPr/>
          </p:nvSpPr>
          <p:spPr>
            <a:xfrm rot="10800000">
              <a:off x="9686311" y="5109988"/>
              <a:ext cx="94023" cy="1616691"/>
            </a:xfrm>
            <a:prstGeom prst="rect">
              <a:avLst/>
            </a:prstGeom>
            <a:solidFill>
              <a:srgbClr val="FFDE59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3" name="Прямоугольник 212">
              <a:extLst>
                <a:ext uri="{FF2B5EF4-FFF2-40B4-BE49-F238E27FC236}">
                  <a16:creationId xmlns:a16="http://schemas.microsoft.com/office/drawing/2014/main" id="{5802B806-1262-4F77-9277-35D730E7D8BE}"/>
                </a:ext>
              </a:extLst>
            </p:cNvPr>
            <p:cNvSpPr/>
            <p:nvPr/>
          </p:nvSpPr>
          <p:spPr>
            <a:xfrm rot="16200000">
              <a:off x="10538998" y="-769956"/>
              <a:ext cx="113356" cy="1818730"/>
            </a:xfrm>
            <a:prstGeom prst="rect">
              <a:avLst/>
            </a:prstGeom>
            <a:solidFill>
              <a:srgbClr val="FFDE59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7" name="Прямоугольник 226">
              <a:extLst>
                <a:ext uri="{FF2B5EF4-FFF2-40B4-BE49-F238E27FC236}">
                  <a16:creationId xmlns:a16="http://schemas.microsoft.com/office/drawing/2014/main" id="{A4174856-2FE8-41EE-BBCA-B4A6A808ECC1}"/>
                </a:ext>
              </a:extLst>
            </p:cNvPr>
            <p:cNvSpPr/>
            <p:nvPr/>
          </p:nvSpPr>
          <p:spPr>
            <a:xfrm rot="16200000">
              <a:off x="10538998" y="5817315"/>
              <a:ext cx="113356" cy="1818730"/>
            </a:xfrm>
            <a:prstGeom prst="rect">
              <a:avLst/>
            </a:prstGeom>
            <a:solidFill>
              <a:srgbClr val="FFDE59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8" name="Прямоугольник 227">
              <a:extLst>
                <a:ext uri="{FF2B5EF4-FFF2-40B4-BE49-F238E27FC236}">
                  <a16:creationId xmlns:a16="http://schemas.microsoft.com/office/drawing/2014/main" id="{9D00C36A-4CE0-4A09-989A-3A0E41CDF106}"/>
                </a:ext>
              </a:extLst>
            </p:cNvPr>
            <p:cNvSpPr/>
            <p:nvPr/>
          </p:nvSpPr>
          <p:spPr>
            <a:xfrm rot="10800000">
              <a:off x="10811797" y="1051579"/>
              <a:ext cx="81831" cy="4761991"/>
            </a:xfrm>
            <a:prstGeom prst="rect">
              <a:avLst/>
            </a:prstGeom>
            <a:solidFill>
              <a:srgbClr val="FFDE59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9" name="Прямоугольник 228">
              <a:extLst>
                <a:ext uri="{FF2B5EF4-FFF2-40B4-BE49-F238E27FC236}">
                  <a16:creationId xmlns:a16="http://schemas.microsoft.com/office/drawing/2014/main" id="{CBAD25D0-D8CA-43BB-B543-D96B122443AE}"/>
                </a:ext>
              </a:extLst>
            </p:cNvPr>
            <p:cNvSpPr/>
            <p:nvPr/>
          </p:nvSpPr>
          <p:spPr>
            <a:xfrm>
              <a:off x="10617557" y="4072659"/>
              <a:ext cx="167918" cy="2607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uz-Cyrl-UZ" sz="800" dirty="0">
                  <a:solidFill>
                    <a:schemeClr val="tx1"/>
                  </a:solidFill>
                </a:rPr>
                <a:t>3</a:t>
              </a:r>
              <a:r>
                <a:rPr lang="en-US" sz="800" dirty="0">
                  <a:solidFill>
                    <a:schemeClr val="tx1"/>
                  </a:solidFill>
                </a:rPr>
                <a:t>6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  <p:sp>
          <p:nvSpPr>
            <p:cNvPr id="231" name="Прямоугольник 230">
              <a:extLst>
                <a:ext uri="{FF2B5EF4-FFF2-40B4-BE49-F238E27FC236}">
                  <a16:creationId xmlns:a16="http://schemas.microsoft.com/office/drawing/2014/main" id="{E43A4AAB-549D-4828-B171-EBA4AFB188C5}"/>
                </a:ext>
              </a:extLst>
            </p:cNvPr>
            <p:cNvSpPr/>
            <p:nvPr/>
          </p:nvSpPr>
          <p:spPr>
            <a:xfrm>
              <a:off x="10617557" y="3781381"/>
              <a:ext cx="167918" cy="2607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uz-Cyrl-UZ" sz="800" dirty="0">
                  <a:solidFill>
                    <a:schemeClr val="tx1"/>
                  </a:solidFill>
                </a:rPr>
                <a:t>3</a:t>
              </a:r>
              <a:r>
                <a:rPr lang="en-US" sz="800" dirty="0">
                  <a:solidFill>
                    <a:schemeClr val="tx1"/>
                  </a:solidFill>
                </a:rPr>
                <a:t>7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  <p:sp>
          <p:nvSpPr>
            <p:cNvPr id="234" name="Прямоугольник 233">
              <a:extLst>
                <a:ext uri="{FF2B5EF4-FFF2-40B4-BE49-F238E27FC236}">
                  <a16:creationId xmlns:a16="http://schemas.microsoft.com/office/drawing/2014/main" id="{0D1DB7A4-B8A8-4E63-BC04-26BA196F3EE5}"/>
                </a:ext>
              </a:extLst>
            </p:cNvPr>
            <p:cNvSpPr/>
            <p:nvPr/>
          </p:nvSpPr>
          <p:spPr>
            <a:xfrm>
              <a:off x="10617557" y="2912047"/>
              <a:ext cx="167918" cy="2607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38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  <p:sp>
          <p:nvSpPr>
            <p:cNvPr id="235" name="Прямоугольник 234">
              <a:extLst>
                <a:ext uri="{FF2B5EF4-FFF2-40B4-BE49-F238E27FC236}">
                  <a16:creationId xmlns:a16="http://schemas.microsoft.com/office/drawing/2014/main" id="{465D2077-1902-4003-AF52-9A0C84F67EF9}"/>
                </a:ext>
              </a:extLst>
            </p:cNvPr>
            <p:cNvSpPr/>
            <p:nvPr/>
          </p:nvSpPr>
          <p:spPr>
            <a:xfrm>
              <a:off x="10617557" y="2620769"/>
              <a:ext cx="167918" cy="2607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39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  <p:sp>
          <p:nvSpPr>
            <p:cNvPr id="236" name="Прямоугольник 235">
              <a:extLst>
                <a:ext uri="{FF2B5EF4-FFF2-40B4-BE49-F238E27FC236}">
                  <a16:creationId xmlns:a16="http://schemas.microsoft.com/office/drawing/2014/main" id="{152AE053-FF62-439C-A711-080CD3F3D1EA}"/>
                </a:ext>
              </a:extLst>
            </p:cNvPr>
            <p:cNvSpPr/>
            <p:nvPr/>
          </p:nvSpPr>
          <p:spPr>
            <a:xfrm>
              <a:off x="10617557" y="5340911"/>
              <a:ext cx="167918" cy="361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uz-Cyrl-UZ" sz="800" dirty="0">
                  <a:solidFill>
                    <a:schemeClr val="tx1"/>
                  </a:solidFill>
                </a:rPr>
                <a:t>3</a:t>
              </a:r>
              <a:r>
                <a:rPr lang="en-US" sz="800" dirty="0">
                  <a:solidFill>
                    <a:schemeClr val="tx1"/>
                  </a:solidFill>
                </a:rPr>
                <a:t>5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  <p:sp>
          <p:nvSpPr>
            <p:cNvPr id="237" name="Прямоугольник 236">
              <a:extLst>
                <a:ext uri="{FF2B5EF4-FFF2-40B4-BE49-F238E27FC236}">
                  <a16:creationId xmlns:a16="http://schemas.microsoft.com/office/drawing/2014/main" id="{A3192225-9C43-4E9D-81EC-AF0160B78CCD}"/>
                </a:ext>
              </a:extLst>
            </p:cNvPr>
            <p:cNvSpPr/>
            <p:nvPr/>
          </p:nvSpPr>
          <p:spPr>
            <a:xfrm rot="16200000">
              <a:off x="11120143" y="659532"/>
              <a:ext cx="76552" cy="693244"/>
            </a:xfrm>
            <a:prstGeom prst="rect">
              <a:avLst/>
            </a:prstGeom>
            <a:solidFill>
              <a:srgbClr val="FFDE59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8" name="Прямоугольник 237">
              <a:extLst>
                <a:ext uri="{FF2B5EF4-FFF2-40B4-BE49-F238E27FC236}">
                  <a16:creationId xmlns:a16="http://schemas.microsoft.com/office/drawing/2014/main" id="{A10D014D-3AFF-4C18-A1B5-BE97CFDF4776}"/>
                </a:ext>
              </a:extLst>
            </p:cNvPr>
            <p:cNvSpPr/>
            <p:nvPr/>
          </p:nvSpPr>
          <p:spPr>
            <a:xfrm rot="16200000">
              <a:off x="11120143" y="5519057"/>
              <a:ext cx="76552" cy="693244"/>
            </a:xfrm>
            <a:prstGeom prst="rect">
              <a:avLst/>
            </a:prstGeom>
            <a:solidFill>
              <a:srgbClr val="FFDE59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1" name="Рисунок 240">
              <a:extLst>
                <a:ext uri="{FF2B5EF4-FFF2-40B4-BE49-F238E27FC236}">
                  <a16:creationId xmlns:a16="http://schemas.microsoft.com/office/drawing/2014/main" id="{3B6336E7-341F-41E0-A7D8-953B14EB2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6232" y="198132"/>
              <a:ext cx="728961" cy="755913"/>
            </a:xfrm>
            <a:prstGeom prst="rect">
              <a:avLst/>
            </a:prstGeom>
          </p:spPr>
        </p:pic>
        <p:pic>
          <p:nvPicPr>
            <p:cNvPr id="242" name="Рисунок 241">
              <a:extLst>
                <a:ext uri="{FF2B5EF4-FFF2-40B4-BE49-F238E27FC236}">
                  <a16:creationId xmlns:a16="http://schemas.microsoft.com/office/drawing/2014/main" id="{18C40D9F-268B-4872-92D0-9FA17523E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6232" y="5912989"/>
              <a:ext cx="728961" cy="755913"/>
            </a:xfrm>
            <a:prstGeom prst="rect">
              <a:avLst/>
            </a:prstGeom>
          </p:spPr>
        </p:pic>
        <p:sp>
          <p:nvSpPr>
            <p:cNvPr id="243" name="Прямоугольник 242">
              <a:extLst>
                <a:ext uri="{FF2B5EF4-FFF2-40B4-BE49-F238E27FC236}">
                  <a16:creationId xmlns:a16="http://schemas.microsoft.com/office/drawing/2014/main" id="{FE4DA6BA-59DE-4038-8103-FA86E7609ACC}"/>
                </a:ext>
              </a:extLst>
            </p:cNvPr>
            <p:cNvSpPr/>
            <p:nvPr/>
          </p:nvSpPr>
          <p:spPr>
            <a:xfrm rot="5400000">
              <a:off x="10117822" y="6395339"/>
              <a:ext cx="167918" cy="361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uz-Cyrl-UZ" sz="800" dirty="0">
                  <a:solidFill>
                    <a:schemeClr val="tx1"/>
                  </a:solidFill>
                </a:rPr>
                <a:t>3</a:t>
              </a:r>
              <a:r>
                <a:rPr lang="en-US" sz="800" dirty="0">
                  <a:solidFill>
                    <a:schemeClr val="tx1"/>
                  </a:solidFill>
                </a:rPr>
                <a:t>4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1A8384B9-A6DB-4D00-9EF2-079D738C9F28}"/>
              </a:ext>
            </a:extLst>
          </p:cNvPr>
          <p:cNvSpPr/>
          <p:nvPr/>
        </p:nvSpPr>
        <p:spPr>
          <a:xfrm rot="10800000">
            <a:off x="1562795" y="4274802"/>
            <a:ext cx="245891" cy="74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59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8C8ACBCF-9069-46CE-933C-EA3E729596D3}"/>
              </a:ext>
            </a:extLst>
          </p:cNvPr>
          <p:cNvSpPr/>
          <p:nvPr/>
        </p:nvSpPr>
        <p:spPr>
          <a:xfrm>
            <a:off x="10624954" y="3206954"/>
            <a:ext cx="167918" cy="2607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id="{83F556C8-024C-47E9-87C1-5109057108C2}"/>
              </a:ext>
            </a:extLst>
          </p:cNvPr>
          <p:cNvSpPr/>
          <p:nvPr/>
        </p:nvSpPr>
        <p:spPr>
          <a:xfrm>
            <a:off x="10624954" y="3498232"/>
            <a:ext cx="167918" cy="2607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4A719B65-F990-4FFA-A74F-2C8CB63DF962}"/>
              </a:ext>
            </a:extLst>
          </p:cNvPr>
          <p:cNvSpPr/>
          <p:nvPr/>
        </p:nvSpPr>
        <p:spPr>
          <a:xfrm>
            <a:off x="8818965" y="3377791"/>
            <a:ext cx="167918" cy="2607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63</a:t>
            </a:r>
            <a:endParaRPr lang="ru-RU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30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Box 183">
            <a:extLst>
              <a:ext uri="{FF2B5EF4-FFF2-40B4-BE49-F238E27FC236}">
                <a16:creationId xmlns:a16="http://schemas.microsoft.com/office/drawing/2014/main" id="{81EFDFF0-0CE4-4421-90CF-22800525018A}"/>
              </a:ext>
            </a:extLst>
          </p:cNvPr>
          <p:cNvSpPr txBox="1"/>
          <p:nvPr/>
        </p:nvSpPr>
        <p:spPr>
          <a:xfrm rot="10800000">
            <a:off x="10549800" y="154571"/>
            <a:ext cx="707393" cy="6385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2095" tIns="12095" rIns="12095" bIns="12095" rtlCol="0" anchor="ctr"/>
          <a:lstStyle/>
          <a:p>
            <a:pPr algn="ctr">
              <a:lnSpc>
                <a:spcPts val="633"/>
              </a:lnSpc>
            </a:pPr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TextBox 183">
            <a:extLst>
              <a:ext uri="{FF2B5EF4-FFF2-40B4-BE49-F238E27FC236}">
                <a16:creationId xmlns:a16="http://schemas.microsoft.com/office/drawing/2014/main" id="{64CBFF2B-07E8-407F-B3C6-E8CCB3FC4D9A}"/>
              </a:ext>
            </a:extLst>
          </p:cNvPr>
          <p:cNvSpPr txBox="1"/>
          <p:nvPr/>
        </p:nvSpPr>
        <p:spPr>
          <a:xfrm rot="10800000">
            <a:off x="10533545" y="6033629"/>
            <a:ext cx="742886" cy="6385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2095" tIns="12095" rIns="12095" bIns="12095" rtlCol="0" anchor="ctr"/>
          <a:lstStyle/>
          <a:p>
            <a:pPr algn="ctr">
              <a:lnSpc>
                <a:spcPts val="633"/>
              </a:lnSpc>
            </a:pPr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3" name="Рисунок 312">
            <a:extLst>
              <a:ext uri="{FF2B5EF4-FFF2-40B4-BE49-F238E27FC236}">
                <a16:creationId xmlns:a16="http://schemas.microsoft.com/office/drawing/2014/main" id="{B61E120D-8177-40D1-91A4-A9505D6D9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843605" y="5977543"/>
            <a:ext cx="537126" cy="780564"/>
          </a:xfrm>
          <a:prstGeom prst="rect">
            <a:avLst/>
          </a:prstGeom>
        </p:spPr>
      </p:pic>
      <p:sp>
        <p:nvSpPr>
          <p:cNvPr id="297" name="TextBox 183">
            <a:extLst>
              <a:ext uri="{FF2B5EF4-FFF2-40B4-BE49-F238E27FC236}">
                <a16:creationId xmlns:a16="http://schemas.microsoft.com/office/drawing/2014/main" id="{16B548C6-7CE7-4E63-89FD-A6B6B07D2C7B}"/>
              </a:ext>
            </a:extLst>
          </p:cNvPr>
          <p:cNvSpPr txBox="1"/>
          <p:nvPr/>
        </p:nvSpPr>
        <p:spPr>
          <a:xfrm rot="7847264">
            <a:off x="10337753" y="4643678"/>
            <a:ext cx="948835" cy="5371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2095" tIns="12095" rIns="12095" bIns="12095" rtlCol="0" anchor="ctr"/>
          <a:lstStyle/>
          <a:p>
            <a:pPr algn="ctr">
              <a:lnSpc>
                <a:spcPts val="633"/>
              </a:lnSpc>
            </a:pPr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TextBox 183">
            <a:extLst>
              <a:ext uri="{FF2B5EF4-FFF2-40B4-BE49-F238E27FC236}">
                <a16:creationId xmlns:a16="http://schemas.microsoft.com/office/drawing/2014/main" id="{AD0C60E4-9D80-4FD7-B8A5-7AC76061B864}"/>
              </a:ext>
            </a:extLst>
          </p:cNvPr>
          <p:cNvSpPr txBox="1"/>
          <p:nvPr/>
        </p:nvSpPr>
        <p:spPr>
          <a:xfrm rot="2520428">
            <a:off x="10341091" y="1707911"/>
            <a:ext cx="948835" cy="5371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2095" tIns="12095" rIns="12095" bIns="12095" rtlCol="0" anchor="ctr"/>
          <a:lstStyle/>
          <a:p>
            <a:pPr algn="ctr">
              <a:lnSpc>
                <a:spcPts val="633"/>
              </a:lnSpc>
            </a:pPr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TextBox 183">
            <a:extLst>
              <a:ext uri="{FF2B5EF4-FFF2-40B4-BE49-F238E27FC236}">
                <a16:creationId xmlns:a16="http://schemas.microsoft.com/office/drawing/2014/main" id="{91E02173-1D02-45F6-91D2-19E7E16FF559}"/>
              </a:ext>
            </a:extLst>
          </p:cNvPr>
          <p:cNvSpPr txBox="1"/>
          <p:nvPr/>
        </p:nvSpPr>
        <p:spPr>
          <a:xfrm>
            <a:off x="10330426" y="1996460"/>
            <a:ext cx="948835" cy="28220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2095" tIns="12095" rIns="12095" bIns="12095" rtlCol="0" anchor="ctr"/>
          <a:lstStyle/>
          <a:p>
            <a:pPr algn="ctr">
              <a:lnSpc>
                <a:spcPts val="633"/>
              </a:lnSpc>
            </a:pPr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2" name="Прямоугольник 931">
            <a:extLst>
              <a:ext uri="{FF2B5EF4-FFF2-40B4-BE49-F238E27FC236}">
                <a16:creationId xmlns:a16="http://schemas.microsoft.com/office/drawing/2014/main" id="{AD285071-51D5-4007-866A-616F9D5B6CB1}"/>
              </a:ext>
            </a:extLst>
          </p:cNvPr>
          <p:cNvSpPr/>
          <p:nvPr/>
        </p:nvSpPr>
        <p:spPr>
          <a:xfrm>
            <a:off x="5350326" y="284391"/>
            <a:ext cx="1754955" cy="76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Юнусобод</a:t>
            </a:r>
          </a:p>
        </p:txBody>
      </p:sp>
      <p:grpSp>
        <p:nvGrpSpPr>
          <p:cNvPr id="199" name="Group 199">
            <a:extLst>
              <a:ext uri="{FF2B5EF4-FFF2-40B4-BE49-F238E27FC236}">
                <a16:creationId xmlns:a16="http://schemas.microsoft.com/office/drawing/2014/main" id="{BE4B7491-99C9-5587-F5C4-7233A76D84A3}"/>
              </a:ext>
            </a:extLst>
          </p:cNvPr>
          <p:cNvGrpSpPr/>
          <p:nvPr/>
        </p:nvGrpSpPr>
        <p:grpSpPr>
          <a:xfrm rot="16200000">
            <a:off x="5835028" y="1351416"/>
            <a:ext cx="921156" cy="4033046"/>
            <a:chOff x="0" y="0"/>
            <a:chExt cx="878992" cy="2830516"/>
          </a:xfrm>
        </p:grpSpPr>
        <p:sp>
          <p:nvSpPr>
            <p:cNvPr id="200" name="Freeform 200">
              <a:extLst>
                <a:ext uri="{FF2B5EF4-FFF2-40B4-BE49-F238E27FC236}">
                  <a16:creationId xmlns:a16="http://schemas.microsoft.com/office/drawing/2014/main" id="{C0389386-43EB-F406-05DD-DAEC2AD04585}"/>
                </a:ext>
              </a:extLst>
            </p:cNvPr>
            <p:cNvSpPr/>
            <p:nvPr/>
          </p:nvSpPr>
          <p:spPr>
            <a:xfrm>
              <a:off x="0" y="0"/>
              <a:ext cx="878992" cy="2830516"/>
            </a:xfrm>
            <a:custGeom>
              <a:avLst/>
              <a:gdLst/>
              <a:ahLst/>
              <a:cxnLst/>
              <a:rect l="l" t="t" r="r" b="b"/>
              <a:pathLst>
                <a:path w="878992" h="2830516">
                  <a:moveTo>
                    <a:pt x="0" y="0"/>
                  </a:moveTo>
                  <a:lnTo>
                    <a:pt x="878992" y="0"/>
                  </a:lnTo>
                  <a:lnTo>
                    <a:pt x="878992" y="2830516"/>
                  </a:lnTo>
                  <a:lnTo>
                    <a:pt x="0" y="2830516"/>
                  </a:lnTo>
                  <a:close/>
                </a:path>
              </a:pathLst>
            </a:custGeom>
            <a:solidFill>
              <a:srgbClr val="00BF63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TextBox 201">
              <a:extLst>
                <a:ext uri="{FF2B5EF4-FFF2-40B4-BE49-F238E27FC236}">
                  <a16:creationId xmlns:a16="http://schemas.microsoft.com/office/drawing/2014/main" id="{5775629C-9135-FE5C-B5B4-45790A6D9A05}"/>
                </a:ext>
              </a:extLst>
            </p:cNvPr>
            <p:cNvSpPr txBox="1"/>
            <p:nvPr/>
          </p:nvSpPr>
          <p:spPr>
            <a:xfrm>
              <a:off x="0" y="-38100"/>
              <a:ext cx="878992" cy="2868616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4" name="TextBox 494">
            <a:extLst>
              <a:ext uri="{FF2B5EF4-FFF2-40B4-BE49-F238E27FC236}">
                <a16:creationId xmlns:a16="http://schemas.microsoft.com/office/drawing/2014/main" id="{44D05100-D590-6DB1-6137-E24C3AC9E839}"/>
              </a:ext>
            </a:extLst>
          </p:cNvPr>
          <p:cNvSpPr txBox="1"/>
          <p:nvPr/>
        </p:nvSpPr>
        <p:spPr>
          <a:xfrm>
            <a:off x="5609608" y="1481954"/>
            <a:ext cx="1809348" cy="155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"/>
              </a:lnSpc>
            </a:pPr>
            <a:r>
              <a:rPr lang="uz-Cyrl-UZ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Туркистон</a:t>
            </a:r>
            <a:endParaRPr lang="ru-RU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5" name="AutoShape 495">
            <a:extLst>
              <a:ext uri="{FF2B5EF4-FFF2-40B4-BE49-F238E27FC236}">
                <a16:creationId xmlns:a16="http://schemas.microsoft.com/office/drawing/2014/main" id="{5517F901-5FE7-2F45-1E5C-A3350F654A1C}"/>
              </a:ext>
            </a:extLst>
          </p:cNvPr>
          <p:cNvSpPr/>
          <p:nvPr/>
        </p:nvSpPr>
        <p:spPr>
          <a:xfrm flipH="1">
            <a:off x="4656513" y="1616277"/>
            <a:ext cx="753332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8" name="AutoShape 498">
            <a:extLst>
              <a:ext uri="{FF2B5EF4-FFF2-40B4-BE49-F238E27FC236}">
                <a16:creationId xmlns:a16="http://schemas.microsoft.com/office/drawing/2014/main" id="{66517DFF-A37C-C4B8-32ED-D43959F1BDC7}"/>
              </a:ext>
            </a:extLst>
          </p:cNvPr>
          <p:cNvSpPr/>
          <p:nvPr/>
        </p:nvSpPr>
        <p:spPr>
          <a:xfrm>
            <a:off x="7743350" y="1627930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AutoShape 499">
            <a:extLst>
              <a:ext uri="{FF2B5EF4-FFF2-40B4-BE49-F238E27FC236}">
                <a16:creationId xmlns:a16="http://schemas.microsoft.com/office/drawing/2014/main" id="{57DF4E62-0452-4209-7D02-4E8D56B7DC6A}"/>
              </a:ext>
            </a:extLst>
          </p:cNvPr>
          <p:cNvSpPr/>
          <p:nvPr/>
        </p:nvSpPr>
        <p:spPr>
          <a:xfrm>
            <a:off x="4829267" y="5051095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AutoShape 500">
            <a:extLst>
              <a:ext uri="{FF2B5EF4-FFF2-40B4-BE49-F238E27FC236}">
                <a16:creationId xmlns:a16="http://schemas.microsoft.com/office/drawing/2014/main" id="{14C27884-730D-B091-299F-F82B8CDC5E64}"/>
              </a:ext>
            </a:extLst>
          </p:cNvPr>
          <p:cNvSpPr/>
          <p:nvPr/>
        </p:nvSpPr>
        <p:spPr>
          <a:xfrm>
            <a:off x="7030735" y="5060295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AutoShape 501">
            <a:extLst>
              <a:ext uri="{FF2B5EF4-FFF2-40B4-BE49-F238E27FC236}">
                <a16:creationId xmlns:a16="http://schemas.microsoft.com/office/drawing/2014/main" id="{3D7DA5D4-CA10-EB5F-BFC3-C4973F30E122}"/>
              </a:ext>
            </a:extLst>
          </p:cNvPr>
          <p:cNvSpPr/>
          <p:nvPr/>
        </p:nvSpPr>
        <p:spPr>
          <a:xfrm>
            <a:off x="7348517" y="5060295"/>
            <a:ext cx="753332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" name="TextBox 502">
            <a:extLst>
              <a:ext uri="{FF2B5EF4-FFF2-40B4-BE49-F238E27FC236}">
                <a16:creationId xmlns:a16="http://schemas.microsoft.com/office/drawing/2014/main" id="{A9F00FC6-AE9A-EAF8-33E6-47D1BF4E1B2B}"/>
              </a:ext>
            </a:extLst>
          </p:cNvPr>
          <p:cNvSpPr txBox="1"/>
          <p:nvPr/>
        </p:nvSpPr>
        <p:spPr>
          <a:xfrm>
            <a:off x="5615572" y="4953095"/>
            <a:ext cx="1160546" cy="164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68"/>
              </a:lnSpc>
            </a:pPr>
            <a:r>
              <a:rPr lang="uz-Cyrl-UZ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Шахристон</a:t>
            </a:r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F284E9-A5BA-A1A0-55DE-2D59D6813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156" y="2459983"/>
            <a:ext cx="2909730" cy="418905"/>
          </a:xfrm>
          <a:prstGeom prst="rect">
            <a:avLst/>
          </a:prstGeom>
        </p:spPr>
      </p:pic>
      <p:pic>
        <p:nvPicPr>
          <p:cNvPr id="505" name="Рисунок 504">
            <a:extLst>
              <a:ext uri="{FF2B5EF4-FFF2-40B4-BE49-F238E27FC236}">
                <a16:creationId xmlns:a16="http://schemas.microsoft.com/office/drawing/2014/main" id="{EFE006BF-9F3D-2A80-649F-5113F6E51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778" y="3803155"/>
            <a:ext cx="2909730" cy="418905"/>
          </a:xfrm>
          <a:prstGeom prst="rect">
            <a:avLst/>
          </a:prstGeom>
        </p:spPr>
      </p:pic>
      <p:pic>
        <p:nvPicPr>
          <p:cNvPr id="506" name="Рисунок 505">
            <a:extLst>
              <a:ext uri="{FF2B5EF4-FFF2-40B4-BE49-F238E27FC236}">
                <a16:creationId xmlns:a16="http://schemas.microsoft.com/office/drawing/2014/main" id="{DEF419EB-5C27-E6C4-5B4B-53D4BC64B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485" y="2897174"/>
            <a:ext cx="672950" cy="897013"/>
          </a:xfrm>
          <a:prstGeom prst="rect">
            <a:avLst/>
          </a:prstGeom>
        </p:spPr>
      </p:pic>
      <p:grpSp>
        <p:nvGrpSpPr>
          <p:cNvPr id="454" name="Group 420">
            <a:extLst>
              <a:ext uri="{FF2B5EF4-FFF2-40B4-BE49-F238E27FC236}">
                <a16:creationId xmlns:a16="http://schemas.microsoft.com/office/drawing/2014/main" id="{875E0015-07D3-539D-48E4-B279BB9D4C1E}"/>
              </a:ext>
            </a:extLst>
          </p:cNvPr>
          <p:cNvGrpSpPr/>
          <p:nvPr/>
        </p:nvGrpSpPr>
        <p:grpSpPr>
          <a:xfrm>
            <a:off x="5532499" y="4273906"/>
            <a:ext cx="410267" cy="207393"/>
            <a:chOff x="0" y="0"/>
            <a:chExt cx="287938" cy="197900"/>
          </a:xfrm>
        </p:grpSpPr>
        <p:sp>
          <p:nvSpPr>
            <p:cNvPr id="455" name="Freeform 421">
              <a:extLst>
                <a:ext uri="{FF2B5EF4-FFF2-40B4-BE49-F238E27FC236}">
                  <a16:creationId xmlns:a16="http://schemas.microsoft.com/office/drawing/2014/main" id="{DC7B8A4D-A711-8196-D45E-38C9D49543C4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6" name="TextBox 422">
              <a:extLst>
                <a:ext uri="{FF2B5EF4-FFF2-40B4-BE49-F238E27FC236}">
                  <a16:creationId xmlns:a16="http://schemas.microsoft.com/office/drawing/2014/main" id="{BFB27309-F1A8-14F5-AED5-F59A18A1CA96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7" name="Group 423">
            <a:extLst>
              <a:ext uri="{FF2B5EF4-FFF2-40B4-BE49-F238E27FC236}">
                <a16:creationId xmlns:a16="http://schemas.microsoft.com/office/drawing/2014/main" id="{34A7C4FE-7623-16E0-D56E-DA3F69797A2D}"/>
              </a:ext>
            </a:extLst>
          </p:cNvPr>
          <p:cNvGrpSpPr/>
          <p:nvPr/>
        </p:nvGrpSpPr>
        <p:grpSpPr>
          <a:xfrm>
            <a:off x="5985659" y="4277996"/>
            <a:ext cx="410267" cy="207393"/>
            <a:chOff x="0" y="0"/>
            <a:chExt cx="287938" cy="197900"/>
          </a:xfrm>
        </p:grpSpPr>
        <p:sp>
          <p:nvSpPr>
            <p:cNvPr id="458" name="Freeform 424">
              <a:extLst>
                <a:ext uri="{FF2B5EF4-FFF2-40B4-BE49-F238E27FC236}">
                  <a16:creationId xmlns:a16="http://schemas.microsoft.com/office/drawing/2014/main" id="{7829EB66-2A3A-5C63-6933-C4972CAA5F1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9" name="TextBox 425">
              <a:extLst>
                <a:ext uri="{FF2B5EF4-FFF2-40B4-BE49-F238E27FC236}">
                  <a16:creationId xmlns:a16="http://schemas.microsoft.com/office/drawing/2014/main" id="{1769B81F-CBA3-01A7-8C56-19CE80C730DE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0" name="Group 426">
            <a:extLst>
              <a:ext uri="{FF2B5EF4-FFF2-40B4-BE49-F238E27FC236}">
                <a16:creationId xmlns:a16="http://schemas.microsoft.com/office/drawing/2014/main" id="{AC360EB8-A68D-4E4B-D38D-03B90923829E}"/>
              </a:ext>
            </a:extLst>
          </p:cNvPr>
          <p:cNvGrpSpPr/>
          <p:nvPr/>
        </p:nvGrpSpPr>
        <p:grpSpPr>
          <a:xfrm>
            <a:off x="6438818" y="4273906"/>
            <a:ext cx="410267" cy="207393"/>
            <a:chOff x="0" y="0"/>
            <a:chExt cx="287938" cy="197900"/>
          </a:xfrm>
        </p:grpSpPr>
        <p:sp>
          <p:nvSpPr>
            <p:cNvPr id="461" name="Freeform 427">
              <a:extLst>
                <a:ext uri="{FF2B5EF4-FFF2-40B4-BE49-F238E27FC236}">
                  <a16:creationId xmlns:a16="http://schemas.microsoft.com/office/drawing/2014/main" id="{398F13F7-1CC6-693E-8B7D-187CB8E360E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2" name="TextBox 428">
              <a:extLst>
                <a:ext uri="{FF2B5EF4-FFF2-40B4-BE49-F238E27FC236}">
                  <a16:creationId xmlns:a16="http://schemas.microsoft.com/office/drawing/2014/main" id="{04EA208C-9589-34A8-8A55-822E216C4BB8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4" name="Group 414">
            <a:extLst>
              <a:ext uri="{FF2B5EF4-FFF2-40B4-BE49-F238E27FC236}">
                <a16:creationId xmlns:a16="http://schemas.microsoft.com/office/drawing/2014/main" id="{C72217F1-7172-ABC0-1B34-42DCEC842C7F}"/>
              </a:ext>
            </a:extLst>
          </p:cNvPr>
          <p:cNvGrpSpPr/>
          <p:nvPr/>
        </p:nvGrpSpPr>
        <p:grpSpPr>
          <a:xfrm>
            <a:off x="6466667" y="2198164"/>
            <a:ext cx="410267" cy="207393"/>
            <a:chOff x="0" y="0"/>
            <a:chExt cx="287938" cy="197900"/>
          </a:xfrm>
        </p:grpSpPr>
        <p:sp>
          <p:nvSpPr>
            <p:cNvPr id="255" name="Freeform 415">
              <a:extLst>
                <a:ext uri="{FF2B5EF4-FFF2-40B4-BE49-F238E27FC236}">
                  <a16:creationId xmlns:a16="http://schemas.microsoft.com/office/drawing/2014/main" id="{E0514D60-059E-E85B-393C-A6CA2B0745FB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4" name="TextBox 416">
              <a:extLst>
                <a:ext uri="{FF2B5EF4-FFF2-40B4-BE49-F238E27FC236}">
                  <a16:creationId xmlns:a16="http://schemas.microsoft.com/office/drawing/2014/main" id="{2389D530-1AAC-E941-8D8C-DA88956A2493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5" name="Group 417">
            <a:extLst>
              <a:ext uri="{FF2B5EF4-FFF2-40B4-BE49-F238E27FC236}">
                <a16:creationId xmlns:a16="http://schemas.microsoft.com/office/drawing/2014/main" id="{DA441845-C9B0-DF32-D4A5-DE3782162CBE}"/>
              </a:ext>
            </a:extLst>
          </p:cNvPr>
          <p:cNvGrpSpPr/>
          <p:nvPr/>
        </p:nvGrpSpPr>
        <p:grpSpPr>
          <a:xfrm>
            <a:off x="6013746" y="2198164"/>
            <a:ext cx="410267" cy="207393"/>
            <a:chOff x="0" y="0"/>
            <a:chExt cx="287938" cy="197900"/>
          </a:xfrm>
        </p:grpSpPr>
        <p:sp>
          <p:nvSpPr>
            <p:cNvPr id="706" name="Freeform 418">
              <a:extLst>
                <a:ext uri="{FF2B5EF4-FFF2-40B4-BE49-F238E27FC236}">
                  <a16:creationId xmlns:a16="http://schemas.microsoft.com/office/drawing/2014/main" id="{C91D1E9C-F380-85EF-5AF2-DC65C502A9CC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7" name="TextBox 419">
              <a:extLst>
                <a:ext uri="{FF2B5EF4-FFF2-40B4-BE49-F238E27FC236}">
                  <a16:creationId xmlns:a16="http://schemas.microsoft.com/office/drawing/2014/main" id="{389D09CC-1D93-741C-F53D-6A605AA1D762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35" name="Прямоугольник 934">
            <a:extLst>
              <a:ext uri="{FF2B5EF4-FFF2-40B4-BE49-F238E27FC236}">
                <a16:creationId xmlns:a16="http://schemas.microsoft.com/office/drawing/2014/main" id="{DA857C66-538E-4427-88E3-F3B388287611}"/>
              </a:ext>
            </a:extLst>
          </p:cNvPr>
          <p:cNvSpPr/>
          <p:nvPr/>
        </p:nvSpPr>
        <p:spPr>
          <a:xfrm>
            <a:off x="6799601" y="3121209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5" name="Прямоугольник 604">
            <a:extLst>
              <a:ext uri="{FF2B5EF4-FFF2-40B4-BE49-F238E27FC236}">
                <a16:creationId xmlns:a16="http://schemas.microsoft.com/office/drawing/2014/main" id="{2088C130-882C-4F49-B956-22EF4F6F8B78}"/>
              </a:ext>
            </a:extLst>
          </p:cNvPr>
          <p:cNvSpPr/>
          <p:nvPr/>
        </p:nvSpPr>
        <p:spPr>
          <a:xfrm>
            <a:off x="7080928" y="3121209"/>
            <a:ext cx="266441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6" name="Прямоугольник 605">
            <a:extLst>
              <a:ext uri="{FF2B5EF4-FFF2-40B4-BE49-F238E27FC236}">
                <a16:creationId xmlns:a16="http://schemas.microsoft.com/office/drawing/2014/main" id="{5DFBBA3D-C79A-4927-A9A1-AB2C90B0D47D}"/>
              </a:ext>
            </a:extLst>
          </p:cNvPr>
          <p:cNvSpPr/>
          <p:nvPr/>
        </p:nvSpPr>
        <p:spPr>
          <a:xfrm>
            <a:off x="6800270" y="3342891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7" name="Прямоугольник 606">
            <a:extLst>
              <a:ext uri="{FF2B5EF4-FFF2-40B4-BE49-F238E27FC236}">
                <a16:creationId xmlns:a16="http://schemas.microsoft.com/office/drawing/2014/main" id="{3491CE37-9D74-44E8-9225-03F49E915A32}"/>
              </a:ext>
            </a:extLst>
          </p:cNvPr>
          <p:cNvSpPr/>
          <p:nvPr/>
        </p:nvSpPr>
        <p:spPr>
          <a:xfrm>
            <a:off x="7081597" y="3342891"/>
            <a:ext cx="265772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9" name="Прямоугольник 608">
            <a:extLst>
              <a:ext uri="{FF2B5EF4-FFF2-40B4-BE49-F238E27FC236}">
                <a16:creationId xmlns:a16="http://schemas.microsoft.com/office/drawing/2014/main" id="{01F32AB4-A90D-4879-BF24-2CE15235D9C8}"/>
              </a:ext>
            </a:extLst>
          </p:cNvPr>
          <p:cNvSpPr/>
          <p:nvPr/>
        </p:nvSpPr>
        <p:spPr>
          <a:xfrm>
            <a:off x="4924298" y="3121209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0" name="Прямоугольник 609">
            <a:extLst>
              <a:ext uri="{FF2B5EF4-FFF2-40B4-BE49-F238E27FC236}">
                <a16:creationId xmlns:a16="http://schemas.microsoft.com/office/drawing/2014/main" id="{736E4C0C-A730-43D4-8B1B-9F8BBF0C8FFD}"/>
              </a:ext>
            </a:extLst>
          </p:cNvPr>
          <p:cNvSpPr/>
          <p:nvPr/>
        </p:nvSpPr>
        <p:spPr>
          <a:xfrm>
            <a:off x="5205625" y="3121209"/>
            <a:ext cx="266441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1" name="Прямоугольник 610">
            <a:extLst>
              <a:ext uri="{FF2B5EF4-FFF2-40B4-BE49-F238E27FC236}">
                <a16:creationId xmlns:a16="http://schemas.microsoft.com/office/drawing/2014/main" id="{97DB06DD-6002-42AD-A0D8-40AA274DF49E}"/>
              </a:ext>
            </a:extLst>
          </p:cNvPr>
          <p:cNvSpPr/>
          <p:nvPr/>
        </p:nvSpPr>
        <p:spPr>
          <a:xfrm>
            <a:off x="4924967" y="3342891"/>
            <a:ext cx="266653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2" name="Прямоугольник 611">
            <a:extLst>
              <a:ext uri="{FF2B5EF4-FFF2-40B4-BE49-F238E27FC236}">
                <a16:creationId xmlns:a16="http://schemas.microsoft.com/office/drawing/2014/main" id="{DD13B3A1-F91F-442D-A2EB-E667BE4AEEFF}"/>
              </a:ext>
            </a:extLst>
          </p:cNvPr>
          <p:cNvSpPr/>
          <p:nvPr/>
        </p:nvSpPr>
        <p:spPr>
          <a:xfrm>
            <a:off x="5206294" y="3342891"/>
            <a:ext cx="265772" cy="20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7" name="Group 435">
            <a:extLst>
              <a:ext uri="{FF2B5EF4-FFF2-40B4-BE49-F238E27FC236}">
                <a16:creationId xmlns:a16="http://schemas.microsoft.com/office/drawing/2014/main" id="{D64DB105-54A8-479B-B47E-8CF8505E49D3}"/>
              </a:ext>
            </a:extLst>
          </p:cNvPr>
          <p:cNvGrpSpPr/>
          <p:nvPr/>
        </p:nvGrpSpPr>
        <p:grpSpPr>
          <a:xfrm>
            <a:off x="5566056" y="2194820"/>
            <a:ext cx="410267" cy="207393"/>
            <a:chOff x="0" y="0"/>
            <a:chExt cx="287938" cy="197900"/>
          </a:xfrm>
        </p:grpSpPr>
        <p:sp>
          <p:nvSpPr>
            <p:cNvPr id="218" name="Freeform 436">
              <a:extLst>
                <a:ext uri="{FF2B5EF4-FFF2-40B4-BE49-F238E27FC236}">
                  <a16:creationId xmlns:a16="http://schemas.microsoft.com/office/drawing/2014/main" id="{F991EED5-F02C-4B29-946D-B32C71A395B7}"/>
                </a:ext>
              </a:extLst>
            </p:cNvPr>
            <p:cNvSpPr/>
            <p:nvPr/>
          </p:nvSpPr>
          <p:spPr>
            <a:xfrm>
              <a:off x="0" y="0"/>
              <a:ext cx="287938" cy="197900"/>
            </a:xfrm>
            <a:custGeom>
              <a:avLst/>
              <a:gdLst/>
              <a:ahLst/>
              <a:cxnLst/>
              <a:rect l="l" t="t" r="r" b="b"/>
              <a:pathLst>
                <a:path w="287938" h="197900">
                  <a:moveTo>
                    <a:pt x="0" y="0"/>
                  </a:moveTo>
                  <a:lnTo>
                    <a:pt x="287938" y="0"/>
                  </a:lnTo>
                  <a:lnTo>
                    <a:pt x="287938" y="197900"/>
                  </a:lnTo>
                  <a:lnTo>
                    <a:pt x="0" y="1979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Box 437">
              <a:extLst>
                <a:ext uri="{FF2B5EF4-FFF2-40B4-BE49-F238E27FC236}">
                  <a16:creationId xmlns:a16="http://schemas.microsoft.com/office/drawing/2014/main" id="{42567D94-0BF5-4C64-A2BC-4143E185BCCF}"/>
                </a:ext>
              </a:extLst>
            </p:cNvPr>
            <p:cNvSpPr txBox="1"/>
            <p:nvPr/>
          </p:nvSpPr>
          <p:spPr>
            <a:xfrm>
              <a:off x="0" y="-38100"/>
              <a:ext cx="287938" cy="236000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r>
                <a:rPr lang="uz-Cyrl-UZ" sz="7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1" name="TextBox 183">
            <a:extLst>
              <a:ext uri="{FF2B5EF4-FFF2-40B4-BE49-F238E27FC236}">
                <a16:creationId xmlns:a16="http://schemas.microsoft.com/office/drawing/2014/main" id="{4FE5E7D1-2390-41E3-9B6F-F0A5E45E8581}"/>
              </a:ext>
            </a:extLst>
          </p:cNvPr>
          <p:cNvSpPr txBox="1"/>
          <p:nvPr/>
        </p:nvSpPr>
        <p:spPr>
          <a:xfrm>
            <a:off x="10042966" y="127114"/>
            <a:ext cx="742887" cy="6549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2095" tIns="12095" rIns="12095" bIns="12095" rtlCol="0" anchor="ctr"/>
          <a:lstStyle/>
          <a:p>
            <a:pPr algn="ctr">
              <a:lnSpc>
                <a:spcPts val="633"/>
              </a:lnSpc>
            </a:pPr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1" name="Group 181">
            <a:extLst>
              <a:ext uri="{FF2B5EF4-FFF2-40B4-BE49-F238E27FC236}">
                <a16:creationId xmlns:a16="http://schemas.microsoft.com/office/drawing/2014/main" id="{D49438C1-E579-1F0D-AED7-6012384CF64F}"/>
              </a:ext>
            </a:extLst>
          </p:cNvPr>
          <p:cNvGrpSpPr/>
          <p:nvPr/>
        </p:nvGrpSpPr>
        <p:grpSpPr>
          <a:xfrm>
            <a:off x="8240893" y="2131788"/>
            <a:ext cx="1443725" cy="2474942"/>
            <a:chOff x="0" y="0"/>
            <a:chExt cx="476372" cy="1619346"/>
          </a:xfrm>
          <a:solidFill>
            <a:schemeClr val="bg1">
              <a:lumMod val="85000"/>
            </a:schemeClr>
          </a:solidFill>
        </p:grpSpPr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B4528A52-1862-80B7-52A8-4FB10632240E}"/>
                </a:ext>
              </a:extLst>
            </p:cNvPr>
            <p:cNvSpPr/>
            <p:nvPr/>
          </p:nvSpPr>
          <p:spPr>
            <a:xfrm>
              <a:off x="0" y="0"/>
              <a:ext cx="476372" cy="1619346"/>
            </a:xfrm>
            <a:custGeom>
              <a:avLst/>
              <a:gdLst/>
              <a:ahLst/>
              <a:cxnLst/>
              <a:rect l="l" t="t" r="r" b="b"/>
              <a:pathLst>
                <a:path w="476372" h="1619346">
                  <a:moveTo>
                    <a:pt x="0" y="0"/>
                  </a:moveTo>
                  <a:lnTo>
                    <a:pt x="476372" y="0"/>
                  </a:lnTo>
                  <a:lnTo>
                    <a:pt x="476372" y="1619346"/>
                  </a:lnTo>
                  <a:lnTo>
                    <a:pt x="0" y="1619346"/>
                  </a:lnTo>
                  <a:close/>
                </a:path>
              </a:pathLst>
            </a:custGeom>
            <a:grpFill/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TextBox 183">
              <a:extLst>
                <a:ext uri="{FF2B5EF4-FFF2-40B4-BE49-F238E27FC236}">
                  <a16:creationId xmlns:a16="http://schemas.microsoft.com/office/drawing/2014/main" id="{DB41DE62-C058-423B-396E-A0CCF37BE855}"/>
                </a:ext>
              </a:extLst>
            </p:cNvPr>
            <p:cNvSpPr txBox="1"/>
            <p:nvPr/>
          </p:nvSpPr>
          <p:spPr>
            <a:xfrm>
              <a:off x="0" y="-38100"/>
              <a:ext cx="476372" cy="1657446"/>
            </a:xfrm>
            <a:prstGeom prst="rect">
              <a:avLst/>
            </a:prstGeom>
            <a:grpFill/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0" name="Group 18">
            <a:extLst>
              <a:ext uri="{FF2B5EF4-FFF2-40B4-BE49-F238E27FC236}">
                <a16:creationId xmlns:a16="http://schemas.microsoft.com/office/drawing/2014/main" id="{4DB7E92B-BF2F-5551-52CF-4FF33F9843A0}"/>
              </a:ext>
            </a:extLst>
          </p:cNvPr>
          <p:cNvGrpSpPr/>
          <p:nvPr/>
        </p:nvGrpSpPr>
        <p:grpSpPr>
          <a:xfrm rot="10800000">
            <a:off x="9731657" y="2753434"/>
            <a:ext cx="232154" cy="1289738"/>
            <a:chOff x="0" y="-38100"/>
            <a:chExt cx="2070986" cy="771362"/>
          </a:xfrm>
        </p:grpSpPr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4703336A-0789-DED4-6BEC-C31C614C5479}"/>
                </a:ext>
              </a:extLst>
            </p:cNvPr>
            <p:cNvSpPr/>
            <p:nvPr/>
          </p:nvSpPr>
          <p:spPr>
            <a:xfrm>
              <a:off x="9" y="53671"/>
              <a:ext cx="2070977" cy="679591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Box 20">
              <a:extLst>
                <a:ext uri="{FF2B5EF4-FFF2-40B4-BE49-F238E27FC236}">
                  <a16:creationId xmlns:a16="http://schemas.microsoft.com/office/drawing/2014/main" id="{0E920F5C-8C07-3FE3-C198-21A3F86309D6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5" name="Group 18">
            <a:extLst>
              <a:ext uri="{FF2B5EF4-FFF2-40B4-BE49-F238E27FC236}">
                <a16:creationId xmlns:a16="http://schemas.microsoft.com/office/drawing/2014/main" id="{AA6C7FBC-27A2-1576-D9D8-766B30B9C3A5}"/>
              </a:ext>
            </a:extLst>
          </p:cNvPr>
          <p:cNvGrpSpPr/>
          <p:nvPr/>
        </p:nvGrpSpPr>
        <p:grpSpPr>
          <a:xfrm rot="10800000">
            <a:off x="8240889" y="1932900"/>
            <a:ext cx="1758651" cy="102958"/>
            <a:chOff x="0" y="0"/>
            <a:chExt cx="2070977" cy="733262"/>
          </a:xfrm>
        </p:grpSpPr>
        <p:sp>
          <p:nvSpPr>
            <p:cNvPr id="179" name="Freeform 19">
              <a:extLst>
                <a:ext uri="{FF2B5EF4-FFF2-40B4-BE49-F238E27FC236}">
                  <a16:creationId xmlns:a16="http://schemas.microsoft.com/office/drawing/2014/main" id="{C9CBB2F5-4988-E74D-F72A-F9782F26AB84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TextBox 20">
              <a:extLst>
                <a:ext uri="{FF2B5EF4-FFF2-40B4-BE49-F238E27FC236}">
                  <a16:creationId xmlns:a16="http://schemas.microsoft.com/office/drawing/2014/main" id="{828223F3-173C-614E-D743-8111B507D961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0" name="Прямоугольник 209">
            <a:extLst>
              <a:ext uri="{FF2B5EF4-FFF2-40B4-BE49-F238E27FC236}">
                <a16:creationId xmlns:a16="http://schemas.microsoft.com/office/drawing/2014/main" id="{EE48C153-8032-4990-997B-24F7E7DD64AD}"/>
              </a:ext>
            </a:extLst>
          </p:cNvPr>
          <p:cNvSpPr/>
          <p:nvPr/>
        </p:nvSpPr>
        <p:spPr>
          <a:xfrm rot="10800000">
            <a:off x="9557196" y="2895414"/>
            <a:ext cx="122467" cy="9211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just"/>
            <a:r>
              <a:rPr lang="uz-Cyrl-UZ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Касса</a:t>
            </a:r>
            <a:endParaRPr lang="ru-RU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6" name="Group 18">
            <a:extLst>
              <a:ext uri="{FF2B5EF4-FFF2-40B4-BE49-F238E27FC236}">
                <a16:creationId xmlns:a16="http://schemas.microsoft.com/office/drawing/2014/main" id="{0A9A3494-677E-4754-A06A-4F589447D50A}"/>
              </a:ext>
            </a:extLst>
          </p:cNvPr>
          <p:cNvGrpSpPr/>
          <p:nvPr/>
        </p:nvGrpSpPr>
        <p:grpSpPr>
          <a:xfrm rot="10800000">
            <a:off x="8240890" y="4660145"/>
            <a:ext cx="1770131" cy="104973"/>
            <a:chOff x="0" y="0"/>
            <a:chExt cx="2070977" cy="733262"/>
          </a:xfrm>
        </p:grpSpPr>
        <p:sp>
          <p:nvSpPr>
            <p:cNvPr id="227" name="Freeform 19">
              <a:extLst>
                <a:ext uri="{FF2B5EF4-FFF2-40B4-BE49-F238E27FC236}">
                  <a16:creationId xmlns:a16="http://schemas.microsoft.com/office/drawing/2014/main" id="{130B9E45-D3CC-48B8-B15F-2B04E8A7C14A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TextBox 20">
              <a:extLst>
                <a:ext uri="{FF2B5EF4-FFF2-40B4-BE49-F238E27FC236}">
                  <a16:creationId xmlns:a16="http://schemas.microsoft.com/office/drawing/2014/main" id="{1664AC6C-89EC-4C13-B9AC-2EB1D2C15B7B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30" name="Рисунок 229">
            <a:extLst>
              <a:ext uri="{FF2B5EF4-FFF2-40B4-BE49-F238E27FC236}">
                <a16:creationId xmlns:a16="http://schemas.microsoft.com/office/drawing/2014/main" id="{73EF9C16-81F2-499F-9CC6-7CB30D1FDA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57"/>
          <a:stretch/>
        </p:blipFill>
        <p:spPr>
          <a:xfrm>
            <a:off x="9219040" y="2162814"/>
            <a:ext cx="1321129" cy="546555"/>
          </a:xfrm>
          <a:prstGeom prst="rect">
            <a:avLst/>
          </a:prstGeom>
        </p:spPr>
      </p:pic>
      <p:pic>
        <p:nvPicPr>
          <p:cNvPr id="283" name="Рисунок 282">
            <a:extLst>
              <a:ext uri="{FF2B5EF4-FFF2-40B4-BE49-F238E27FC236}">
                <a16:creationId xmlns:a16="http://schemas.microsoft.com/office/drawing/2014/main" id="{DF481CB8-6F22-425A-940B-9C7EA2B837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57"/>
          <a:stretch/>
        </p:blipFill>
        <p:spPr>
          <a:xfrm rot="10800000">
            <a:off x="9147158" y="4005947"/>
            <a:ext cx="1321129" cy="546555"/>
          </a:xfrm>
          <a:prstGeom prst="rect">
            <a:avLst/>
          </a:prstGeom>
        </p:spPr>
      </p:pic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28A674AA-1814-47A3-AB15-362936FB800A}"/>
              </a:ext>
            </a:extLst>
          </p:cNvPr>
          <p:cNvSpPr/>
          <p:nvPr/>
        </p:nvSpPr>
        <p:spPr>
          <a:xfrm rot="9647720">
            <a:off x="8926115" y="2973488"/>
            <a:ext cx="122467" cy="921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just"/>
            <a:r>
              <a:rPr lang="uz-Cyrl-UZ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Турникет</a:t>
            </a:r>
            <a:endParaRPr lang="ru-RU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0BF55A9-B95C-4A89-92DF-A8B85C4EF17A}"/>
              </a:ext>
            </a:extLst>
          </p:cNvPr>
          <p:cNvSpPr/>
          <p:nvPr/>
        </p:nvSpPr>
        <p:spPr>
          <a:xfrm>
            <a:off x="10800715" y="898926"/>
            <a:ext cx="114039" cy="779974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A36EA7DD-F34C-40E4-AB11-107ABA57BB1E}"/>
              </a:ext>
            </a:extLst>
          </p:cNvPr>
          <p:cNvSpPr/>
          <p:nvPr/>
        </p:nvSpPr>
        <p:spPr>
          <a:xfrm>
            <a:off x="9886504" y="127113"/>
            <a:ext cx="124517" cy="1768102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3" name="Прямоугольник 302">
            <a:extLst>
              <a:ext uri="{FF2B5EF4-FFF2-40B4-BE49-F238E27FC236}">
                <a16:creationId xmlns:a16="http://schemas.microsoft.com/office/drawing/2014/main" id="{D78E530A-871D-4471-9B36-954D5B675259}"/>
              </a:ext>
            </a:extLst>
          </p:cNvPr>
          <p:cNvSpPr/>
          <p:nvPr/>
        </p:nvSpPr>
        <p:spPr>
          <a:xfrm>
            <a:off x="9897772" y="4788190"/>
            <a:ext cx="108565" cy="1869424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4" name="Рисунок 303">
            <a:extLst>
              <a:ext uri="{FF2B5EF4-FFF2-40B4-BE49-F238E27FC236}">
                <a16:creationId xmlns:a16="http://schemas.microsoft.com/office/drawing/2014/main" id="{A55AB0DD-36DA-456D-B74B-8681A77CF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900493" y="94931"/>
            <a:ext cx="537126" cy="780564"/>
          </a:xfrm>
          <a:prstGeom prst="rect">
            <a:avLst/>
          </a:prstGeom>
        </p:spPr>
      </p:pic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86FAE247-1FBB-47A1-8D33-45A74FAC895C}"/>
              </a:ext>
            </a:extLst>
          </p:cNvPr>
          <p:cNvSpPr/>
          <p:nvPr/>
        </p:nvSpPr>
        <p:spPr>
          <a:xfrm rot="16200000">
            <a:off x="11001597" y="3299126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40DA14B8-6957-4BA3-B011-E79C6D2EE67F}"/>
              </a:ext>
            </a:extLst>
          </p:cNvPr>
          <p:cNvSpPr/>
          <p:nvPr/>
        </p:nvSpPr>
        <p:spPr>
          <a:xfrm rot="16200000">
            <a:off x="11002236" y="3587941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529DDF42-B6F4-4A05-9EB4-7292BE22175F}"/>
              </a:ext>
            </a:extLst>
          </p:cNvPr>
          <p:cNvSpPr/>
          <p:nvPr/>
        </p:nvSpPr>
        <p:spPr>
          <a:xfrm rot="16200000">
            <a:off x="11001597" y="3885119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A50C46C-97AF-4515-8F80-3E51A552418E}"/>
              </a:ext>
            </a:extLst>
          </p:cNvPr>
          <p:cNvSpPr/>
          <p:nvPr/>
        </p:nvSpPr>
        <p:spPr>
          <a:xfrm>
            <a:off x="9310467" y="3940569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19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9BEA24DA-F417-49F4-BF45-CE3BF54DB305}"/>
              </a:ext>
            </a:extLst>
          </p:cNvPr>
          <p:cNvSpPr/>
          <p:nvPr/>
        </p:nvSpPr>
        <p:spPr>
          <a:xfrm>
            <a:off x="9568044" y="3939271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78505BB3-CEF6-4D55-9115-B698E9085B1A}"/>
              </a:ext>
            </a:extLst>
          </p:cNvPr>
          <p:cNvSpPr/>
          <p:nvPr/>
        </p:nvSpPr>
        <p:spPr>
          <a:xfrm>
            <a:off x="9310467" y="4242472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18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E87D51E6-A4C3-4025-80AE-4728F7E649D6}"/>
              </a:ext>
            </a:extLst>
          </p:cNvPr>
          <p:cNvSpPr/>
          <p:nvPr/>
        </p:nvSpPr>
        <p:spPr>
          <a:xfrm>
            <a:off x="9568044" y="4241174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20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4E01D562-729F-4740-8E43-48334C9344CD}"/>
              </a:ext>
            </a:extLst>
          </p:cNvPr>
          <p:cNvSpPr/>
          <p:nvPr/>
        </p:nvSpPr>
        <p:spPr>
          <a:xfrm>
            <a:off x="9835331" y="3939731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23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17" name="Прямоугольник 316">
            <a:extLst>
              <a:ext uri="{FF2B5EF4-FFF2-40B4-BE49-F238E27FC236}">
                <a16:creationId xmlns:a16="http://schemas.microsoft.com/office/drawing/2014/main" id="{1AC9741E-2807-4584-AD0F-16F1C4C01A5E}"/>
              </a:ext>
            </a:extLst>
          </p:cNvPr>
          <p:cNvSpPr/>
          <p:nvPr/>
        </p:nvSpPr>
        <p:spPr>
          <a:xfrm>
            <a:off x="10101742" y="3939271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25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D10A31F9-7E44-4467-8E43-94FFCE40E8C1}"/>
              </a:ext>
            </a:extLst>
          </p:cNvPr>
          <p:cNvSpPr/>
          <p:nvPr/>
        </p:nvSpPr>
        <p:spPr>
          <a:xfrm>
            <a:off x="9835331" y="4241634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9CA25077-272D-4813-9269-BE97C34DEA5A}"/>
              </a:ext>
            </a:extLst>
          </p:cNvPr>
          <p:cNvSpPr/>
          <p:nvPr/>
        </p:nvSpPr>
        <p:spPr>
          <a:xfrm>
            <a:off x="10101742" y="4241174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24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1A9B3A99-E0F2-498D-B965-0566918D2F83}"/>
              </a:ext>
            </a:extLst>
          </p:cNvPr>
          <p:cNvSpPr/>
          <p:nvPr/>
        </p:nvSpPr>
        <p:spPr>
          <a:xfrm>
            <a:off x="9350458" y="2120046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27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EFE15CAF-B26E-46AE-B0AC-F76C30F77E34}"/>
              </a:ext>
            </a:extLst>
          </p:cNvPr>
          <p:cNvSpPr/>
          <p:nvPr/>
        </p:nvSpPr>
        <p:spPr>
          <a:xfrm>
            <a:off x="9608035" y="2118748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29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F8C35272-7B45-454F-801A-2614486B8341}"/>
              </a:ext>
            </a:extLst>
          </p:cNvPr>
          <p:cNvSpPr/>
          <p:nvPr/>
        </p:nvSpPr>
        <p:spPr>
          <a:xfrm>
            <a:off x="9350458" y="2421949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26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BAEDB785-4E74-4919-9E16-36243944A4AB}"/>
              </a:ext>
            </a:extLst>
          </p:cNvPr>
          <p:cNvSpPr/>
          <p:nvPr/>
        </p:nvSpPr>
        <p:spPr>
          <a:xfrm>
            <a:off x="9608035" y="2420651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28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EAA71D2B-52DB-4A8F-9B58-492D893A7702}"/>
              </a:ext>
            </a:extLst>
          </p:cNvPr>
          <p:cNvSpPr/>
          <p:nvPr/>
        </p:nvSpPr>
        <p:spPr>
          <a:xfrm>
            <a:off x="9875322" y="2119208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3" name="Прямоугольник 332">
            <a:extLst>
              <a:ext uri="{FF2B5EF4-FFF2-40B4-BE49-F238E27FC236}">
                <a16:creationId xmlns:a16="http://schemas.microsoft.com/office/drawing/2014/main" id="{C284E104-3B0C-41B8-B8DB-20BAF2F83A99}"/>
              </a:ext>
            </a:extLst>
          </p:cNvPr>
          <p:cNvSpPr/>
          <p:nvPr/>
        </p:nvSpPr>
        <p:spPr>
          <a:xfrm>
            <a:off x="10141733" y="2118748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4" name="Прямоугольник 333">
            <a:extLst>
              <a:ext uri="{FF2B5EF4-FFF2-40B4-BE49-F238E27FC236}">
                <a16:creationId xmlns:a16="http://schemas.microsoft.com/office/drawing/2014/main" id="{CBC42C2C-93EF-4C00-947C-B9698EF249F1}"/>
              </a:ext>
            </a:extLst>
          </p:cNvPr>
          <p:cNvSpPr/>
          <p:nvPr/>
        </p:nvSpPr>
        <p:spPr>
          <a:xfrm>
            <a:off x="9875322" y="2421111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30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5" name="Прямоугольник 334">
            <a:extLst>
              <a:ext uri="{FF2B5EF4-FFF2-40B4-BE49-F238E27FC236}">
                <a16:creationId xmlns:a16="http://schemas.microsoft.com/office/drawing/2014/main" id="{FFD7C31F-9043-4F44-A71B-4F83DA5CDCC8}"/>
              </a:ext>
            </a:extLst>
          </p:cNvPr>
          <p:cNvSpPr/>
          <p:nvPr/>
        </p:nvSpPr>
        <p:spPr>
          <a:xfrm>
            <a:off x="10141733" y="2420651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8" name="TextBox 183">
            <a:extLst>
              <a:ext uri="{FF2B5EF4-FFF2-40B4-BE49-F238E27FC236}">
                <a16:creationId xmlns:a16="http://schemas.microsoft.com/office/drawing/2014/main" id="{A9AF4E89-1C89-4F43-89F7-BBAB9BC9DD06}"/>
              </a:ext>
            </a:extLst>
          </p:cNvPr>
          <p:cNvSpPr txBox="1"/>
          <p:nvPr/>
        </p:nvSpPr>
        <p:spPr>
          <a:xfrm rot="10800000">
            <a:off x="827393" y="210468"/>
            <a:ext cx="1559759" cy="64471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2095" tIns="12095" rIns="12095" bIns="12095" rtlCol="0" anchor="ctr"/>
          <a:lstStyle/>
          <a:p>
            <a:pPr algn="ctr">
              <a:lnSpc>
                <a:spcPts val="633"/>
              </a:lnSpc>
            </a:pPr>
            <a:endParaRPr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9" name="Group 181">
            <a:extLst>
              <a:ext uri="{FF2B5EF4-FFF2-40B4-BE49-F238E27FC236}">
                <a16:creationId xmlns:a16="http://schemas.microsoft.com/office/drawing/2014/main" id="{2A678F1D-67AC-489E-94FE-FED87F83ADB2}"/>
              </a:ext>
            </a:extLst>
          </p:cNvPr>
          <p:cNvGrpSpPr/>
          <p:nvPr/>
        </p:nvGrpSpPr>
        <p:grpSpPr>
          <a:xfrm rot="10800000">
            <a:off x="2672590" y="1104713"/>
            <a:ext cx="1527337" cy="4211774"/>
            <a:chOff x="0" y="0"/>
            <a:chExt cx="476372" cy="1619346"/>
          </a:xfrm>
          <a:solidFill>
            <a:schemeClr val="bg1">
              <a:lumMod val="85000"/>
            </a:schemeClr>
          </a:solidFill>
        </p:grpSpPr>
        <p:sp>
          <p:nvSpPr>
            <p:cNvPr id="407" name="Freeform 182">
              <a:extLst>
                <a:ext uri="{FF2B5EF4-FFF2-40B4-BE49-F238E27FC236}">
                  <a16:creationId xmlns:a16="http://schemas.microsoft.com/office/drawing/2014/main" id="{477E607A-2499-4321-8162-D1C328E68312}"/>
                </a:ext>
              </a:extLst>
            </p:cNvPr>
            <p:cNvSpPr/>
            <p:nvPr/>
          </p:nvSpPr>
          <p:spPr>
            <a:xfrm>
              <a:off x="0" y="0"/>
              <a:ext cx="476372" cy="1619346"/>
            </a:xfrm>
            <a:custGeom>
              <a:avLst/>
              <a:gdLst/>
              <a:ahLst/>
              <a:cxnLst/>
              <a:rect l="l" t="t" r="r" b="b"/>
              <a:pathLst>
                <a:path w="476372" h="1619346">
                  <a:moveTo>
                    <a:pt x="0" y="0"/>
                  </a:moveTo>
                  <a:lnTo>
                    <a:pt x="476372" y="0"/>
                  </a:lnTo>
                  <a:lnTo>
                    <a:pt x="476372" y="1619346"/>
                  </a:lnTo>
                  <a:lnTo>
                    <a:pt x="0" y="1619346"/>
                  </a:lnTo>
                  <a:close/>
                </a:path>
              </a:pathLst>
            </a:custGeom>
            <a:grpFill/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" name="TextBox 183">
              <a:extLst>
                <a:ext uri="{FF2B5EF4-FFF2-40B4-BE49-F238E27FC236}">
                  <a16:creationId xmlns:a16="http://schemas.microsoft.com/office/drawing/2014/main" id="{7B06591C-A596-49A6-90FB-7C26C1B42447}"/>
                </a:ext>
              </a:extLst>
            </p:cNvPr>
            <p:cNvSpPr txBox="1"/>
            <p:nvPr/>
          </p:nvSpPr>
          <p:spPr>
            <a:xfrm>
              <a:off x="0" y="-38100"/>
              <a:ext cx="476372" cy="1657446"/>
            </a:xfrm>
            <a:prstGeom prst="rect">
              <a:avLst/>
            </a:prstGeom>
            <a:grpFill/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0" name="Group 18">
            <a:extLst>
              <a:ext uri="{FF2B5EF4-FFF2-40B4-BE49-F238E27FC236}">
                <a16:creationId xmlns:a16="http://schemas.microsoft.com/office/drawing/2014/main" id="{64821CB4-8980-47B1-A9A5-D6CA650078A4}"/>
              </a:ext>
            </a:extLst>
          </p:cNvPr>
          <p:cNvGrpSpPr/>
          <p:nvPr/>
        </p:nvGrpSpPr>
        <p:grpSpPr>
          <a:xfrm>
            <a:off x="2402553" y="1378596"/>
            <a:ext cx="260779" cy="3331897"/>
            <a:chOff x="0" y="-38100"/>
            <a:chExt cx="2070986" cy="771362"/>
          </a:xfrm>
        </p:grpSpPr>
        <p:sp>
          <p:nvSpPr>
            <p:cNvPr id="405" name="Freeform 19">
              <a:extLst>
                <a:ext uri="{FF2B5EF4-FFF2-40B4-BE49-F238E27FC236}">
                  <a16:creationId xmlns:a16="http://schemas.microsoft.com/office/drawing/2014/main" id="{22F4F06B-B877-478E-A6AF-DAFC694EDADA}"/>
                </a:ext>
              </a:extLst>
            </p:cNvPr>
            <p:cNvSpPr/>
            <p:nvPr/>
          </p:nvSpPr>
          <p:spPr>
            <a:xfrm>
              <a:off x="9" y="53671"/>
              <a:ext cx="2070977" cy="679591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Box 20">
              <a:extLst>
                <a:ext uri="{FF2B5EF4-FFF2-40B4-BE49-F238E27FC236}">
                  <a16:creationId xmlns:a16="http://schemas.microsoft.com/office/drawing/2014/main" id="{CEF06E3C-E98B-4529-82C6-B75FE0F4FFF5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1" name="Group 18">
            <a:extLst>
              <a:ext uri="{FF2B5EF4-FFF2-40B4-BE49-F238E27FC236}">
                <a16:creationId xmlns:a16="http://schemas.microsoft.com/office/drawing/2014/main" id="{FB7F5F73-3869-4D5A-82A1-4A3696265B85}"/>
              </a:ext>
            </a:extLst>
          </p:cNvPr>
          <p:cNvGrpSpPr/>
          <p:nvPr/>
        </p:nvGrpSpPr>
        <p:grpSpPr>
          <a:xfrm>
            <a:off x="2407554" y="5461373"/>
            <a:ext cx="1792373" cy="91368"/>
            <a:chOff x="0" y="0"/>
            <a:chExt cx="2070977" cy="733262"/>
          </a:xfrm>
        </p:grpSpPr>
        <p:sp>
          <p:nvSpPr>
            <p:cNvPr id="403" name="Freeform 19">
              <a:extLst>
                <a:ext uri="{FF2B5EF4-FFF2-40B4-BE49-F238E27FC236}">
                  <a16:creationId xmlns:a16="http://schemas.microsoft.com/office/drawing/2014/main" id="{2C85F681-3D6C-48B0-95DF-1443C56EC045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4" name="TextBox 20">
              <a:extLst>
                <a:ext uri="{FF2B5EF4-FFF2-40B4-BE49-F238E27FC236}">
                  <a16:creationId xmlns:a16="http://schemas.microsoft.com/office/drawing/2014/main" id="{C86D47C6-32B6-4DCA-A701-D2A1DFE42D7D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1BE1ADC6-9C04-46A7-BFD7-F46B969EBA3A}"/>
              </a:ext>
            </a:extLst>
          </p:cNvPr>
          <p:cNvSpPr/>
          <p:nvPr/>
        </p:nvSpPr>
        <p:spPr>
          <a:xfrm rot="10800000">
            <a:off x="3820289" y="4759772"/>
            <a:ext cx="278571" cy="4177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just"/>
            <a:r>
              <a:rPr lang="uz-Cyrl-UZ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Касса</a:t>
            </a:r>
            <a:endParaRPr lang="ru-RU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4" name="Group 18">
            <a:extLst>
              <a:ext uri="{FF2B5EF4-FFF2-40B4-BE49-F238E27FC236}">
                <a16:creationId xmlns:a16="http://schemas.microsoft.com/office/drawing/2014/main" id="{875ED305-3D59-4F62-A867-4692AFCCED6A}"/>
              </a:ext>
            </a:extLst>
          </p:cNvPr>
          <p:cNvGrpSpPr/>
          <p:nvPr/>
        </p:nvGrpSpPr>
        <p:grpSpPr>
          <a:xfrm>
            <a:off x="2407554" y="989732"/>
            <a:ext cx="1792373" cy="95285"/>
            <a:chOff x="0" y="0"/>
            <a:chExt cx="2070977" cy="733262"/>
          </a:xfrm>
        </p:grpSpPr>
        <p:sp>
          <p:nvSpPr>
            <p:cNvPr id="401" name="Freeform 19">
              <a:extLst>
                <a:ext uri="{FF2B5EF4-FFF2-40B4-BE49-F238E27FC236}">
                  <a16:creationId xmlns:a16="http://schemas.microsoft.com/office/drawing/2014/main" id="{269FE049-8E83-4327-A6F2-CCBD4E56B55D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2" name="TextBox 20">
              <a:extLst>
                <a:ext uri="{FF2B5EF4-FFF2-40B4-BE49-F238E27FC236}">
                  <a16:creationId xmlns:a16="http://schemas.microsoft.com/office/drawing/2014/main" id="{436A2CBF-0C9F-4253-893A-55CEBD1A2216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45" name="Рисунок 344">
            <a:extLst>
              <a:ext uri="{FF2B5EF4-FFF2-40B4-BE49-F238E27FC236}">
                <a16:creationId xmlns:a16="http://schemas.microsoft.com/office/drawing/2014/main" id="{A58E7471-6273-41EF-8CDF-AF6667C4B0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57"/>
          <a:stretch/>
        </p:blipFill>
        <p:spPr>
          <a:xfrm rot="10800000">
            <a:off x="1824123" y="4830400"/>
            <a:ext cx="1321129" cy="546555"/>
          </a:xfrm>
          <a:prstGeom prst="rect">
            <a:avLst/>
          </a:prstGeom>
        </p:spPr>
      </p:pic>
      <p:pic>
        <p:nvPicPr>
          <p:cNvPr id="362" name="Рисунок 361">
            <a:extLst>
              <a:ext uri="{FF2B5EF4-FFF2-40B4-BE49-F238E27FC236}">
                <a16:creationId xmlns:a16="http://schemas.microsoft.com/office/drawing/2014/main" id="{2D857CAC-C3DF-44FE-B251-06302BD4A2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57"/>
          <a:stretch/>
        </p:blipFill>
        <p:spPr>
          <a:xfrm>
            <a:off x="1864900" y="1132344"/>
            <a:ext cx="1321129" cy="546555"/>
          </a:xfrm>
          <a:prstGeom prst="rect">
            <a:avLst/>
          </a:prstGeom>
        </p:spPr>
      </p:pic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FC89FB01-D584-457A-A30F-C49EC5D13CEB}"/>
              </a:ext>
            </a:extLst>
          </p:cNvPr>
          <p:cNvSpPr/>
          <p:nvPr/>
        </p:nvSpPr>
        <p:spPr>
          <a:xfrm>
            <a:off x="3308627" y="2873066"/>
            <a:ext cx="122467" cy="921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just"/>
            <a:r>
              <a:rPr lang="uz-Cyrl-UZ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Турникет</a:t>
            </a:r>
            <a:endParaRPr lang="ru-RU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" name="Прямоугольник 364">
            <a:extLst>
              <a:ext uri="{FF2B5EF4-FFF2-40B4-BE49-F238E27FC236}">
                <a16:creationId xmlns:a16="http://schemas.microsoft.com/office/drawing/2014/main" id="{CC460F22-599F-430D-BF71-9492F3C727FE}"/>
              </a:ext>
            </a:extLst>
          </p:cNvPr>
          <p:cNvSpPr/>
          <p:nvPr/>
        </p:nvSpPr>
        <p:spPr>
          <a:xfrm rot="10800000">
            <a:off x="666449" y="239038"/>
            <a:ext cx="161162" cy="6426645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A0431722-968B-4325-909B-CA99D8636495}"/>
              </a:ext>
            </a:extLst>
          </p:cNvPr>
          <p:cNvSpPr/>
          <p:nvPr/>
        </p:nvSpPr>
        <p:spPr>
          <a:xfrm rot="10800000">
            <a:off x="2343668" y="5560155"/>
            <a:ext cx="108672" cy="351848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8" name="Прямоугольник 367">
            <a:extLst>
              <a:ext uri="{FF2B5EF4-FFF2-40B4-BE49-F238E27FC236}">
                <a16:creationId xmlns:a16="http://schemas.microsoft.com/office/drawing/2014/main" id="{DA69602A-282F-4D5F-B0A3-37933EF9E47B}"/>
              </a:ext>
            </a:extLst>
          </p:cNvPr>
          <p:cNvSpPr/>
          <p:nvPr/>
        </p:nvSpPr>
        <p:spPr>
          <a:xfrm rot="10800000">
            <a:off x="2332400" y="726478"/>
            <a:ext cx="127036" cy="262892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0" name="Прямоугольник 369">
            <a:extLst>
              <a:ext uri="{FF2B5EF4-FFF2-40B4-BE49-F238E27FC236}">
                <a16:creationId xmlns:a16="http://schemas.microsoft.com/office/drawing/2014/main" id="{8D8ED7BB-683C-4EDE-AA9F-78C502D3595B}"/>
              </a:ext>
            </a:extLst>
          </p:cNvPr>
          <p:cNvSpPr/>
          <p:nvPr/>
        </p:nvSpPr>
        <p:spPr>
          <a:xfrm rot="16200000">
            <a:off x="825664" y="3753821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r>
          </a:p>
        </p:txBody>
      </p: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83F3BF62-0B94-4531-A6F5-6C902A0F4CF5}"/>
              </a:ext>
            </a:extLst>
          </p:cNvPr>
          <p:cNvSpPr/>
          <p:nvPr/>
        </p:nvSpPr>
        <p:spPr>
          <a:xfrm rot="16200000">
            <a:off x="825664" y="3448392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6F274490-8A02-46B9-B82F-F8D7CA390AE8}"/>
              </a:ext>
            </a:extLst>
          </p:cNvPr>
          <p:cNvSpPr/>
          <p:nvPr/>
        </p:nvSpPr>
        <p:spPr>
          <a:xfrm rot="10800000">
            <a:off x="2761940" y="1418334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6CA27E7D-3A54-4961-9513-AE57FF7D86DD}"/>
              </a:ext>
            </a:extLst>
          </p:cNvPr>
          <p:cNvSpPr/>
          <p:nvPr/>
        </p:nvSpPr>
        <p:spPr>
          <a:xfrm rot="10800000">
            <a:off x="2504363" y="1419632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53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75" name="Прямоугольник 374">
            <a:extLst>
              <a:ext uri="{FF2B5EF4-FFF2-40B4-BE49-F238E27FC236}">
                <a16:creationId xmlns:a16="http://schemas.microsoft.com/office/drawing/2014/main" id="{BBF04079-B50E-4273-AA68-D2698D91AA32}"/>
              </a:ext>
            </a:extLst>
          </p:cNvPr>
          <p:cNvSpPr/>
          <p:nvPr/>
        </p:nvSpPr>
        <p:spPr>
          <a:xfrm rot="10800000">
            <a:off x="2761940" y="1116431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48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1F9F8874-26E8-43E5-BE93-9B0AE47EFF29}"/>
              </a:ext>
            </a:extLst>
          </p:cNvPr>
          <p:cNvSpPr/>
          <p:nvPr/>
        </p:nvSpPr>
        <p:spPr>
          <a:xfrm rot="10800000">
            <a:off x="2504363" y="1117729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49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F1F842FE-6893-4CB7-A356-4D3E10076515}"/>
              </a:ext>
            </a:extLst>
          </p:cNvPr>
          <p:cNvSpPr/>
          <p:nvPr/>
        </p:nvSpPr>
        <p:spPr>
          <a:xfrm rot="10800000">
            <a:off x="2237076" y="1419172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5</a:t>
            </a:r>
            <a:r>
              <a:rPr lang="en-US" sz="800" dirty="0">
                <a:solidFill>
                  <a:schemeClr val="tx1"/>
                </a:solidFill>
              </a:rPr>
              <a:t>4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F330D20C-83EC-465F-B3AC-545178BE474F}"/>
              </a:ext>
            </a:extLst>
          </p:cNvPr>
          <p:cNvSpPr/>
          <p:nvPr/>
        </p:nvSpPr>
        <p:spPr>
          <a:xfrm rot="10800000">
            <a:off x="1970665" y="1419632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55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79" name="Прямоугольник 378">
            <a:extLst>
              <a:ext uri="{FF2B5EF4-FFF2-40B4-BE49-F238E27FC236}">
                <a16:creationId xmlns:a16="http://schemas.microsoft.com/office/drawing/2014/main" id="{04F3B884-6A8D-4052-A52D-FAFF4EC7C138}"/>
              </a:ext>
            </a:extLst>
          </p:cNvPr>
          <p:cNvSpPr/>
          <p:nvPr/>
        </p:nvSpPr>
        <p:spPr>
          <a:xfrm rot="10800000">
            <a:off x="2237076" y="1117269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5</a:t>
            </a:r>
            <a:r>
              <a:rPr lang="en-US" sz="800" dirty="0">
                <a:solidFill>
                  <a:schemeClr val="tx1"/>
                </a:solidFill>
              </a:rPr>
              <a:t>0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C5DD190B-EC94-47BD-871A-86B5BFB00145}"/>
              </a:ext>
            </a:extLst>
          </p:cNvPr>
          <p:cNvSpPr/>
          <p:nvPr/>
        </p:nvSpPr>
        <p:spPr>
          <a:xfrm rot="10800000">
            <a:off x="1970665" y="1117729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1" name="Прямоугольник 380">
            <a:extLst>
              <a:ext uri="{FF2B5EF4-FFF2-40B4-BE49-F238E27FC236}">
                <a16:creationId xmlns:a16="http://schemas.microsoft.com/office/drawing/2014/main" id="{219127FD-94B2-4F82-B334-BB6BA8438362}"/>
              </a:ext>
            </a:extLst>
          </p:cNvPr>
          <p:cNvSpPr/>
          <p:nvPr/>
        </p:nvSpPr>
        <p:spPr>
          <a:xfrm rot="10800000">
            <a:off x="2753054" y="5093780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60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2" name="Прямоугольник 381">
            <a:extLst>
              <a:ext uri="{FF2B5EF4-FFF2-40B4-BE49-F238E27FC236}">
                <a16:creationId xmlns:a16="http://schemas.microsoft.com/office/drawing/2014/main" id="{DC71A0AE-BCCE-413A-96F1-990F9B018C80}"/>
              </a:ext>
            </a:extLst>
          </p:cNvPr>
          <p:cNvSpPr/>
          <p:nvPr/>
        </p:nvSpPr>
        <p:spPr>
          <a:xfrm rot="10800000">
            <a:off x="2495477" y="5095078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DD41DDFB-A36D-4D12-9251-BC71A673F97E}"/>
              </a:ext>
            </a:extLst>
          </p:cNvPr>
          <p:cNvSpPr/>
          <p:nvPr/>
        </p:nvSpPr>
        <p:spPr>
          <a:xfrm rot="10800000">
            <a:off x="2753054" y="4791877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56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65B2B021-4126-4F40-9C4F-701D8F12CF42}"/>
              </a:ext>
            </a:extLst>
          </p:cNvPr>
          <p:cNvSpPr/>
          <p:nvPr/>
        </p:nvSpPr>
        <p:spPr>
          <a:xfrm rot="10800000">
            <a:off x="2495477" y="4793175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57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589214C8-B7FB-4FAD-BA3B-354EA1C28EA0}"/>
              </a:ext>
            </a:extLst>
          </p:cNvPr>
          <p:cNvSpPr/>
          <p:nvPr/>
        </p:nvSpPr>
        <p:spPr>
          <a:xfrm rot="10800000">
            <a:off x="2228190" y="5094618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5A2456ED-4CA8-4E58-BC34-DF1950A09856}"/>
              </a:ext>
            </a:extLst>
          </p:cNvPr>
          <p:cNvSpPr/>
          <p:nvPr/>
        </p:nvSpPr>
        <p:spPr>
          <a:xfrm rot="10800000">
            <a:off x="1961779" y="5095078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63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0565D7BB-4C07-430B-86FD-C49B36A31CB9}"/>
              </a:ext>
            </a:extLst>
          </p:cNvPr>
          <p:cNvSpPr/>
          <p:nvPr/>
        </p:nvSpPr>
        <p:spPr>
          <a:xfrm rot="10800000">
            <a:off x="2228190" y="4792715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58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70C31477-5ABC-44D9-ABA7-60CDEE154E8B}"/>
              </a:ext>
            </a:extLst>
          </p:cNvPr>
          <p:cNvSpPr/>
          <p:nvPr/>
        </p:nvSpPr>
        <p:spPr>
          <a:xfrm rot="10800000">
            <a:off x="1961779" y="4793175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59</a:t>
            </a:r>
            <a:endParaRPr lang="ru-RU" sz="800" dirty="0">
              <a:solidFill>
                <a:schemeClr val="tx1"/>
              </a:solidFill>
            </a:endParaRPr>
          </a:p>
        </p:txBody>
      </p:sp>
      <p:grpSp>
        <p:nvGrpSpPr>
          <p:cNvPr id="411" name="Group 18">
            <a:extLst>
              <a:ext uri="{FF2B5EF4-FFF2-40B4-BE49-F238E27FC236}">
                <a16:creationId xmlns:a16="http://schemas.microsoft.com/office/drawing/2014/main" id="{1823C826-0C25-4B06-81D0-8E235077A15D}"/>
              </a:ext>
            </a:extLst>
          </p:cNvPr>
          <p:cNvGrpSpPr/>
          <p:nvPr/>
        </p:nvGrpSpPr>
        <p:grpSpPr>
          <a:xfrm>
            <a:off x="666449" y="103877"/>
            <a:ext cx="2160641" cy="94118"/>
            <a:chOff x="0" y="0"/>
            <a:chExt cx="2070977" cy="733262"/>
          </a:xfrm>
        </p:grpSpPr>
        <p:sp>
          <p:nvSpPr>
            <p:cNvPr id="412" name="Freeform 19">
              <a:extLst>
                <a:ext uri="{FF2B5EF4-FFF2-40B4-BE49-F238E27FC236}">
                  <a16:creationId xmlns:a16="http://schemas.microsoft.com/office/drawing/2014/main" id="{9329579E-10C2-443B-90B2-476E182627AB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" name="TextBox 20">
              <a:extLst>
                <a:ext uri="{FF2B5EF4-FFF2-40B4-BE49-F238E27FC236}">
                  <a16:creationId xmlns:a16="http://schemas.microsoft.com/office/drawing/2014/main" id="{9518A49A-9F2E-4D08-B52A-546F4958D40B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4" name="Group 18">
            <a:extLst>
              <a:ext uri="{FF2B5EF4-FFF2-40B4-BE49-F238E27FC236}">
                <a16:creationId xmlns:a16="http://schemas.microsoft.com/office/drawing/2014/main" id="{B4F4FD5B-97FE-46D9-B31F-C9A819640E11}"/>
              </a:ext>
            </a:extLst>
          </p:cNvPr>
          <p:cNvGrpSpPr/>
          <p:nvPr/>
        </p:nvGrpSpPr>
        <p:grpSpPr>
          <a:xfrm>
            <a:off x="2466853" y="726357"/>
            <a:ext cx="350932" cy="83213"/>
            <a:chOff x="0" y="0"/>
            <a:chExt cx="2070977" cy="733262"/>
          </a:xfrm>
        </p:grpSpPr>
        <p:sp>
          <p:nvSpPr>
            <p:cNvPr id="415" name="Freeform 19">
              <a:extLst>
                <a:ext uri="{FF2B5EF4-FFF2-40B4-BE49-F238E27FC236}">
                  <a16:creationId xmlns:a16="http://schemas.microsoft.com/office/drawing/2014/main" id="{5B1BCA67-B5A0-4A72-A88A-A0E066752DEA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" name="TextBox 20">
              <a:extLst>
                <a:ext uri="{FF2B5EF4-FFF2-40B4-BE49-F238E27FC236}">
                  <a16:creationId xmlns:a16="http://schemas.microsoft.com/office/drawing/2014/main" id="{B681F9A0-6C1A-4AFA-A1EC-F117169ACC93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20" name="Рисунок 419">
            <a:extLst>
              <a:ext uri="{FF2B5EF4-FFF2-40B4-BE49-F238E27FC236}">
                <a16:creationId xmlns:a16="http://schemas.microsoft.com/office/drawing/2014/main" id="{B1C3B40A-2F77-42B7-80F0-5E4934728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667" y="235752"/>
            <a:ext cx="537126" cy="483295"/>
          </a:xfrm>
          <a:prstGeom prst="rect">
            <a:avLst/>
          </a:prstGeom>
        </p:spPr>
      </p:pic>
      <p:grpSp>
        <p:nvGrpSpPr>
          <p:cNvPr id="421" name="Group 18">
            <a:extLst>
              <a:ext uri="{FF2B5EF4-FFF2-40B4-BE49-F238E27FC236}">
                <a16:creationId xmlns:a16="http://schemas.microsoft.com/office/drawing/2014/main" id="{7E872BFF-3437-4AC2-8349-C13845517D54}"/>
              </a:ext>
            </a:extLst>
          </p:cNvPr>
          <p:cNvGrpSpPr/>
          <p:nvPr/>
        </p:nvGrpSpPr>
        <p:grpSpPr>
          <a:xfrm>
            <a:off x="666449" y="6657614"/>
            <a:ext cx="2356271" cy="120975"/>
            <a:chOff x="0" y="0"/>
            <a:chExt cx="2070977" cy="733262"/>
          </a:xfrm>
        </p:grpSpPr>
        <p:sp>
          <p:nvSpPr>
            <p:cNvPr id="422" name="Freeform 19">
              <a:extLst>
                <a:ext uri="{FF2B5EF4-FFF2-40B4-BE49-F238E27FC236}">
                  <a16:creationId xmlns:a16="http://schemas.microsoft.com/office/drawing/2014/main" id="{83F8A47A-68EA-4EE8-9193-2DBDB3D5D033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3" name="TextBox 20">
              <a:extLst>
                <a:ext uri="{FF2B5EF4-FFF2-40B4-BE49-F238E27FC236}">
                  <a16:creationId xmlns:a16="http://schemas.microsoft.com/office/drawing/2014/main" id="{38E7DE92-17BE-47BD-9BEB-E018AEB15CD4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4" name="Group 18">
            <a:extLst>
              <a:ext uri="{FF2B5EF4-FFF2-40B4-BE49-F238E27FC236}">
                <a16:creationId xmlns:a16="http://schemas.microsoft.com/office/drawing/2014/main" id="{FBCA258C-7005-49BD-92CE-CAF1B453899A}"/>
              </a:ext>
            </a:extLst>
          </p:cNvPr>
          <p:cNvGrpSpPr/>
          <p:nvPr/>
        </p:nvGrpSpPr>
        <p:grpSpPr>
          <a:xfrm>
            <a:off x="2346935" y="5959421"/>
            <a:ext cx="675785" cy="89009"/>
            <a:chOff x="0" y="0"/>
            <a:chExt cx="2070977" cy="733262"/>
          </a:xfrm>
        </p:grpSpPr>
        <p:sp>
          <p:nvSpPr>
            <p:cNvPr id="425" name="Freeform 19">
              <a:extLst>
                <a:ext uri="{FF2B5EF4-FFF2-40B4-BE49-F238E27FC236}">
                  <a16:creationId xmlns:a16="http://schemas.microsoft.com/office/drawing/2014/main" id="{9B7562F0-B3E2-46D2-9355-CAA60EF758A1}"/>
                </a:ext>
              </a:extLst>
            </p:cNvPr>
            <p:cNvSpPr/>
            <p:nvPr/>
          </p:nvSpPr>
          <p:spPr>
            <a:xfrm>
              <a:off x="0" y="0"/>
              <a:ext cx="2070977" cy="733262"/>
            </a:xfrm>
            <a:custGeom>
              <a:avLst/>
              <a:gdLst/>
              <a:ahLst/>
              <a:cxnLst/>
              <a:rect l="l" t="t" r="r" b="b"/>
              <a:pathLst>
                <a:path w="2070977" h="733262">
                  <a:moveTo>
                    <a:pt x="0" y="0"/>
                  </a:moveTo>
                  <a:lnTo>
                    <a:pt x="2070977" y="0"/>
                  </a:lnTo>
                  <a:lnTo>
                    <a:pt x="2070977" y="733262"/>
                  </a:lnTo>
                  <a:lnTo>
                    <a:pt x="0" y="733262"/>
                  </a:lnTo>
                  <a:close/>
                </a:path>
              </a:pathLst>
            </a:custGeom>
            <a:solidFill>
              <a:srgbClr val="FFDE5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6" name="TextBox 20">
              <a:extLst>
                <a:ext uri="{FF2B5EF4-FFF2-40B4-BE49-F238E27FC236}">
                  <a16:creationId xmlns:a16="http://schemas.microsoft.com/office/drawing/2014/main" id="{E7FEE4FF-DAC9-4422-9AFD-4AD2201D9BA7}"/>
                </a:ext>
              </a:extLst>
            </p:cNvPr>
            <p:cNvSpPr txBox="1"/>
            <p:nvPr/>
          </p:nvSpPr>
          <p:spPr>
            <a:xfrm>
              <a:off x="0" y="-38100"/>
              <a:ext cx="2070977" cy="771362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27" name="Рисунок 426">
            <a:extLst>
              <a:ext uri="{FF2B5EF4-FFF2-40B4-BE49-F238E27FC236}">
                <a16:creationId xmlns:a16="http://schemas.microsoft.com/office/drawing/2014/main" id="{F8890DFB-F9E2-4728-8142-E3A0A869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022" y="6079283"/>
            <a:ext cx="816818" cy="533118"/>
          </a:xfrm>
          <a:prstGeom prst="rect">
            <a:avLst/>
          </a:prstGeom>
        </p:spPr>
      </p:pic>
      <p:sp>
        <p:nvSpPr>
          <p:cNvPr id="428" name="Прямоугольник 427">
            <a:extLst>
              <a:ext uri="{FF2B5EF4-FFF2-40B4-BE49-F238E27FC236}">
                <a16:creationId xmlns:a16="http://schemas.microsoft.com/office/drawing/2014/main" id="{46E60695-24F0-4665-881E-ACD52C784BEB}"/>
              </a:ext>
            </a:extLst>
          </p:cNvPr>
          <p:cNvSpPr/>
          <p:nvPr/>
        </p:nvSpPr>
        <p:spPr>
          <a:xfrm>
            <a:off x="3621875" y="1120727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9" name="Прямоугольник 428">
            <a:extLst>
              <a:ext uri="{FF2B5EF4-FFF2-40B4-BE49-F238E27FC236}">
                <a16:creationId xmlns:a16="http://schemas.microsoft.com/office/drawing/2014/main" id="{CF165F5F-BE84-4DC1-A2EA-2C7784243491}"/>
              </a:ext>
            </a:extLst>
          </p:cNvPr>
          <p:cNvSpPr/>
          <p:nvPr/>
        </p:nvSpPr>
        <p:spPr>
          <a:xfrm>
            <a:off x="3906126" y="1124917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Прямоугольник 429">
            <a:extLst>
              <a:ext uri="{FF2B5EF4-FFF2-40B4-BE49-F238E27FC236}">
                <a16:creationId xmlns:a16="http://schemas.microsoft.com/office/drawing/2014/main" id="{26FA74FF-4382-42FC-A8D8-00FC0F5960A8}"/>
              </a:ext>
            </a:extLst>
          </p:cNvPr>
          <p:cNvSpPr/>
          <p:nvPr/>
        </p:nvSpPr>
        <p:spPr>
          <a:xfrm rot="16200000">
            <a:off x="829842" y="4067366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</p:txBody>
      </p: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A421E7EC-FC21-4D9E-8601-44065521ABF3}"/>
              </a:ext>
            </a:extLst>
          </p:cNvPr>
          <p:cNvSpPr/>
          <p:nvPr/>
        </p:nvSpPr>
        <p:spPr>
          <a:xfrm rot="16200000">
            <a:off x="827419" y="4364680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</a:p>
        </p:txBody>
      </p:sp>
      <p:sp>
        <p:nvSpPr>
          <p:cNvPr id="432" name="Прямоугольник 431">
            <a:extLst>
              <a:ext uri="{FF2B5EF4-FFF2-40B4-BE49-F238E27FC236}">
                <a16:creationId xmlns:a16="http://schemas.microsoft.com/office/drawing/2014/main" id="{C1762FD4-6438-4317-82B8-7D54917BBD4B}"/>
              </a:ext>
            </a:extLst>
          </p:cNvPr>
          <p:cNvSpPr/>
          <p:nvPr/>
        </p:nvSpPr>
        <p:spPr>
          <a:xfrm>
            <a:off x="3336132" y="1124917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2" name="Рисунок 251">
            <a:extLst>
              <a:ext uri="{FF2B5EF4-FFF2-40B4-BE49-F238E27FC236}">
                <a16:creationId xmlns:a16="http://schemas.microsoft.com/office/drawing/2014/main" id="{F176973A-CFC6-4DAD-85DF-853952BD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379" y="2915911"/>
            <a:ext cx="672950" cy="897013"/>
          </a:xfrm>
          <a:prstGeom prst="rect">
            <a:avLst/>
          </a:prstGeom>
        </p:spPr>
      </p:pic>
      <p:sp>
        <p:nvSpPr>
          <p:cNvPr id="286" name="Прямоугольник 285">
            <a:extLst>
              <a:ext uri="{FF2B5EF4-FFF2-40B4-BE49-F238E27FC236}">
                <a16:creationId xmlns:a16="http://schemas.microsoft.com/office/drawing/2014/main" id="{660FC758-9142-4EE6-BC9B-9B8DE761F5B7}"/>
              </a:ext>
            </a:extLst>
          </p:cNvPr>
          <p:cNvSpPr/>
          <p:nvPr/>
        </p:nvSpPr>
        <p:spPr>
          <a:xfrm>
            <a:off x="8240890" y="3937347"/>
            <a:ext cx="152539" cy="2298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15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87" name="Прямоугольник 286">
            <a:extLst>
              <a:ext uri="{FF2B5EF4-FFF2-40B4-BE49-F238E27FC236}">
                <a16:creationId xmlns:a16="http://schemas.microsoft.com/office/drawing/2014/main" id="{2E11FCB3-A96D-4C70-9C8C-A0C3911A97AF}"/>
              </a:ext>
            </a:extLst>
          </p:cNvPr>
          <p:cNvSpPr/>
          <p:nvPr/>
        </p:nvSpPr>
        <p:spPr>
          <a:xfrm rot="5400000">
            <a:off x="8392304" y="4377532"/>
            <a:ext cx="152539" cy="2298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16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88" name="Прямоугольник 287">
            <a:extLst>
              <a:ext uri="{FF2B5EF4-FFF2-40B4-BE49-F238E27FC236}">
                <a16:creationId xmlns:a16="http://schemas.microsoft.com/office/drawing/2014/main" id="{231EF204-FD53-47A5-8880-840F4E6B6A76}"/>
              </a:ext>
            </a:extLst>
          </p:cNvPr>
          <p:cNvSpPr/>
          <p:nvPr/>
        </p:nvSpPr>
        <p:spPr>
          <a:xfrm rot="5400000">
            <a:off x="8670025" y="4379345"/>
            <a:ext cx="152539" cy="2298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17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89" name="Прямоугольник 288">
            <a:extLst>
              <a:ext uri="{FF2B5EF4-FFF2-40B4-BE49-F238E27FC236}">
                <a16:creationId xmlns:a16="http://schemas.microsoft.com/office/drawing/2014/main" id="{EB46446F-7097-417E-891E-02E0A2DE9B0A}"/>
              </a:ext>
            </a:extLst>
          </p:cNvPr>
          <p:cNvSpPr/>
          <p:nvPr/>
        </p:nvSpPr>
        <p:spPr>
          <a:xfrm>
            <a:off x="10817799" y="5342258"/>
            <a:ext cx="111502" cy="600598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EB0B6A88-FE17-4856-BDFB-787262C19086}"/>
              </a:ext>
            </a:extLst>
          </p:cNvPr>
          <p:cNvSpPr/>
          <p:nvPr/>
        </p:nvSpPr>
        <p:spPr>
          <a:xfrm>
            <a:off x="11257194" y="2008392"/>
            <a:ext cx="106306" cy="2822008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DC43D85E-2916-44D3-8A7D-BD381C9A7871}"/>
              </a:ext>
            </a:extLst>
          </p:cNvPr>
          <p:cNvSpPr/>
          <p:nvPr/>
        </p:nvSpPr>
        <p:spPr>
          <a:xfrm rot="18616736">
            <a:off x="11034974" y="1488443"/>
            <a:ext cx="86489" cy="693156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id="{0C7A9BF4-5365-4B92-8417-B358B7EA2B1C}"/>
              </a:ext>
            </a:extLst>
          </p:cNvPr>
          <p:cNvSpPr/>
          <p:nvPr/>
        </p:nvSpPr>
        <p:spPr>
          <a:xfrm rot="2541312">
            <a:off x="11023140" y="4738840"/>
            <a:ext cx="86489" cy="693156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045B6D7F-A3A8-482F-8634-53DAF9735754}"/>
              </a:ext>
            </a:extLst>
          </p:cNvPr>
          <p:cNvSpPr/>
          <p:nvPr/>
        </p:nvSpPr>
        <p:spPr>
          <a:xfrm rot="16200000">
            <a:off x="11003440" y="2429041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9A5B8651-B35C-4A98-893E-9BE32173AEE6}"/>
              </a:ext>
            </a:extLst>
          </p:cNvPr>
          <p:cNvSpPr/>
          <p:nvPr/>
        </p:nvSpPr>
        <p:spPr>
          <a:xfrm rot="16200000">
            <a:off x="11004079" y="2717856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id="{043D11CA-8913-4C7C-9EDC-921439523580}"/>
              </a:ext>
            </a:extLst>
          </p:cNvPr>
          <p:cNvSpPr/>
          <p:nvPr/>
        </p:nvSpPr>
        <p:spPr>
          <a:xfrm rot="16200000">
            <a:off x="11003440" y="3015034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18229FAE-AB1D-4408-8358-EA476AD598E0}"/>
              </a:ext>
            </a:extLst>
          </p:cNvPr>
          <p:cNvSpPr/>
          <p:nvPr/>
        </p:nvSpPr>
        <p:spPr>
          <a:xfrm rot="16200000">
            <a:off x="10581160" y="5993214"/>
            <a:ext cx="90382" cy="1457155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0" name="Прямоугольник 309">
            <a:extLst>
              <a:ext uri="{FF2B5EF4-FFF2-40B4-BE49-F238E27FC236}">
                <a16:creationId xmlns:a16="http://schemas.microsoft.com/office/drawing/2014/main" id="{A99A2D21-8D11-453D-9EA8-02ACEA1F9157}"/>
              </a:ext>
            </a:extLst>
          </p:cNvPr>
          <p:cNvSpPr/>
          <p:nvPr/>
        </p:nvSpPr>
        <p:spPr>
          <a:xfrm rot="16200000">
            <a:off x="10577295" y="-653797"/>
            <a:ext cx="113770" cy="1472811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A23A463E-AD98-45EB-A610-82A9B655AE7D}"/>
              </a:ext>
            </a:extLst>
          </p:cNvPr>
          <p:cNvSpPr/>
          <p:nvPr/>
        </p:nvSpPr>
        <p:spPr>
          <a:xfrm rot="16200000">
            <a:off x="11033383" y="5723210"/>
            <a:ext cx="105961" cy="537128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9B74BA39-C04C-4C62-8C45-141F565272A0}"/>
              </a:ext>
            </a:extLst>
          </p:cNvPr>
          <p:cNvSpPr/>
          <p:nvPr/>
        </p:nvSpPr>
        <p:spPr>
          <a:xfrm rot="16200000">
            <a:off x="11037129" y="579131"/>
            <a:ext cx="96889" cy="546805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D4B177A3-90D2-4960-BA7C-587F1E6216FD}"/>
              </a:ext>
            </a:extLst>
          </p:cNvPr>
          <p:cNvSpPr/>
          <p:nvPr/>
        </p:nvSpPr>
        <p:spPr>
          <a:xfrm rot="16200000">
            <a:off x="10620915" y="6273788"/>
            <a:ext cx="518890" cy="159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D2CAF1DE-1BFE-4E59-9CBD-C09A66CFA96E}"/>
              </a:ext>
            </a:extLst>
          </p:cNvPr>
          <p:cNvSpPr/>
          <p:nvPr/>
        </p:nvSpPr>
        <p:spPr>
          <a:xfrm rot="16200000">
            <a:off x="10596888" y="404525"/>
            <a:ext cx="518890" cy="159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12E5BFD0-FF4F-4C4C-9867-82F1342EAA6F}"/>
              </a:ext>
            </a:extLst>
          </p:cNvPr>
          <p:cNvSpPr/>
          <p:nvPr/>
        </p:nvSpPr>
        <p:spPr>
          <a:xfrm>
            <a:off x="10074908" y="167073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Блок-схема: узел 366">
            <a:extLst>
              <a:ext uri="{FF2B5EF4-FFF2-40B4-BE49-F238E27FC236}">
                <a16:creationId xmlns:a16="http://schemas.microsoft.com/office/drawing/2014/main" id="{E661C8A0-2CDC-4F04-A092-87474108B973}"/>
              </a:ext>
            </a:extLst>
          </p:cNvPr>
          <p:cNvSpPr/>
          <p:nvPr/>
        </p:nvSpPr>
        <p:spPr>
          <a:xfrm>
            <a:off x="11488582" y="-3069"/>
            <a:ext cx="393507" cy="28512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uz-Cyrl-UZ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</a:p>
          <a:p>
            <a:pPr algn="ctr"/>
            <a:r>
              <a:rPr lang="uz-Cyrl-UZ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Блок-схема: узел 432">
            <a:extLst>
              <a:ext uri="{FF2B5EF4-FFF2-40B4-BE49-F238E27FC236}">
                <a16:creationId xmlns:a16="http://schemas.microsoft.com/office/drawing/2014/main" id="{B8B04AB1-E7ED-48BE-893F-D40AB609A44E}"/>
              </a:ext>
            </a:extLst>
          </p:cNvPr>
          <p:cNvSpPr/>
          <p:nvPr/>
        </p:nvSpPr>
        <p:spPr>
          <a:xfrm>
            <a:off x="11422352" y="6523121"/>
            <a:ext cx="393507" cy="28512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uz-Cyrl-UZ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</a:p>
          <a:p>
            <a:pPr algn="ctr"/>
            <a:r>
              <a:rPr lang="en-US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ru-RU" sz="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Прямоугольник 433">
            <a:extLst>
              <a:ext uri="{FF2B5EF4-FFF2-40B4-BE49-F238E27FC236}">
                <a16:creationId xmlns:a16="http://schemas.microsoft.com/office/drawing/2014/main" id="{55C097AF-FF84-4228-A127-FA84D8158F4A}"/>
              </a:ext>
            </a:extLst>
          </p:cNvPr>
          <p:cNvSpPr/>
          <p:nvPr/>
        </p:nvSpPr>
        <p:spPr>
          <a:xfrm rot="16200000">
            <a:off x="739547" y="977601"/>
            <a:ext cx="464982" cy="1756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5" name="Блок-схема: узел 434">
            <a:extLst>
              <a:ext uri="{FF2B5EF4-FFF2-40B4-BE49-F238E27FC236}">
                <a16:creationId xmlns:a16="http://schemas.microsoft.com/office/drawing/2014/main" id="{75300354-D571-4C1E-8076-183A210B4427}"/>
              </a:ext>
            </a:extLst>
          </p:cNvPr>
          <p:cNvSpPr/>
          <p:nvPr/>
        </p:nvSpPr>
        <p:spPr>
          <a:xfrm>
            <a:off x="2909654" y="610644"/>
            <a:ext cx="393507" cy="28512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uz-Cyrl-UZ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</a:p>
          <a:p>
            <a:pPr algn="ctr"/>
            <a:r>
              <a:rPr lang="ru-RU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</a:p>
        </p:txBody>
      </p:sp>
      <p:sp>
        <p:nvSpPr>
          <p:cNvPr id="436" name="Блок-схема: узел 435">
            <a:extLst>
              <a:ext uri="{FF2B5EF4-FFF2-40B4-BE49-F238E27FC236}">
                <a16:creationId xmlns:a16="http://schemas.microsoft.com/office/drawing/2014/main" id="{71863032-2123-434A-97D7-7C44D36D3A05}"/>
              </a:ext>
            </a:extLst>
          </p:cNvPr>
          <p:cNvSpPr/>
          <p:nvPr/>
        </p:nvSpPr>
        <p:spPr>
          <a:xfrm>
            <a:off x="3119120" y="6544801"/>
            <a:ext cx="393507" cy="28512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uz-Cyrl-UZ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</a:p>
          <a:p>
            <a:pPr algn="ctr"/>
            <a:r>
              <a:rPr lang="ru-RU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</a:p>
        </p:txBody>
      </p:sp>
      <p:sp>
        <p:nvSpPr>
          <p:cNvPr id="437" name="Прямоугольник 436">
            <a:extLst>
              <a:ext uri="{FF2B5EF4-FFF2-40B4-BE49-F238E27FC236}">
                <a16:creationId xmlns:a16="http://schemas.microsoft.com/office/drawing/2014/main" id="{7C34AB6B-A96C-4B2D-AAB5-240C97E5FAF8}"/>
              </a:ext>
            </a:extLst>
          </p:cNvPr>
          <p:cNvSpPr/>
          <p:nvPr/>
        </p:nvSpPr>
        <p:spPr>
          <a:xfrm rot="16200000">
            <a:off x="1999615" y="6267156"/>
            <a:ext cx="518890" cy="159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8" name="Прямоугольник 437">
            <a:extLst>
              <a:ext uri="{FF2B5EF4-FFF2-40B4-BE49-F238E27FC236}">
                <a16:creationId xmlns:a16="http://schemas.microsoft.com/office/drawing/2014/main" id="{1AC36924-B79A-4F02-893C-5E3A96CD80AD}"/>
              </a:ext>
            </a:extLst>
          </p:cNvPr>
          <p:cNvSpPr/>
          <p:nvPr/>
        </p:nvSpPr>
        <p:spPr>
          <a:xfrm rot="16200000">
            <a:off x="1999616" y="404524"/>
            <a:ext cx="518890" cy="159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C5951144-AAB6-487C-ABA3-D95B89E13E31}"/>
              </a:ext>
            </a:extLst>
          </p:cNvPr>
          <p:cNvSpPr/>
          <p:nvPr/>
        </p:nvSpPr>
        <p:spPr>
          <a:xfrm rot="16200000">
            <a:off x="821959" y="4686339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D7EA30FA-DCC9-4AD7-BAAB-8DE9C524D4E4}"/>
              </a:ext>
            </a:extLst>
          </p:cNvPr>
          <p:cNvSpPr/>
          <p:nvPr/>
        </p:nvSpPr>
        <p:spPr>
          <a:xfrm>
            <a:off x="2918043" y="2840928"/>
            <a:ext cx="262394" cy="1771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2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7B1F9BFF-9622-436A-8642-011B386131CF}"/>
              </a:ext>
            </a:extLst>
          </p:cNvPr>
          <p:cNvSpPr/>
          <p:nvPr/>
        </p:nvSpPr>
        <p:spPr>
          <a:xfrm rot="10800000">
            <a:off x="1556157" y="928550"/>
            <a:ext cx="1066938" cy="5648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30BEEF6B-77B6-4F01-8E26-16775971F2B2}"/>
              </a:ext>
            </a:extLst>
          </p:cNvPr>
          <p:cNvSpPr/>
          <p:nvPr/>
        </p:nvSpPr>
        <p:spPr>
          <a:xfrm rot="10800000">
            <a:off x="2755015" y="2407256"/>
            <a:ext cx="1964797" cy="24899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8" name="Прямоугольник 247">
            <a:extLst>
              <a:ext uri="{FF2B5EF4-FFF2-40B4-BE49-F238E27FC236}">
                <a16:creationId xmlns:a16="http://schemas.microsoft.com/office/drawing/2014/main" id="{547473E2-BBE4-4ED3-9808-C1C6A553932D}"/>
              </a:ext>
            </a:extLst>
          </p:cNvPr>
          <p:cNvSpPr/>
          <p:nvPr/>
        </p:nvSpPr>
        <p:spPr>
          <a:xfrm rot="10800000">
            <a:off x="3706564" y="3381355"/>
            <a:ext cx="151404" cy="862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Турникет</a:t>
            </a:r>
          </a:p>
        </p:txBody>
      </p:sp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894AEED-EDBE-44F3-88AA-A54DDE407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57"/>
          <a:stretch/>
        </p:blipFill>
        <p:spPr>
          <a:xfrm>
            <a:off x="2146487" y="2447369"/>
            <a:ext cx="1373301" cy="515350"/>
          </a:xfrm>
          <a:prstGeom prst="rect">
            <a:avLst/>
          </a:prstGeom>
        </p:spPr>
      </p:pic>
      <p:sp>
        <p:nvSpPr>
          <p:cNvPr id="251" name="Прямоугольник 250">
            <a:extLst>
              <a:ext uri="{FF2B5EF4-FFF2-40B4-BE49-F238E27FC236}">
                <a16:creationId xmlns:a16="http://schemas.microsoft.com/office/drawing/2014/main" id="{13681635-6398-4360-AC27-A525FA369831}"/>
              </a:ext>
            </a:extLst>
          </p:cNvPr>
          <p:cNvSpPr/>
          <p:nvPr/>
        </p:nvSpPr>
        <p:spPr>
          <a:xfrm rot="10800000">
            <a:off x="2811203" y="2718255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33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ADBE940E-05CB-4218-84C8-576FB218E303}"/>
              </a:ext>
            </a:extLst>
          </p:cNvPr>
          <p:cNvSpPr/>
          <p:nvPr/>
        </p:nvSpPr>
        <p:spPr>
          <a:xfrm rot="10800000">
            <a:off x="2811203" y="2433589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542BC223-5F9F-4125-9E03-2EA5CCCB21BA}"/>
              </a:ext>
            </a:extLst>
          </p:cNvPr>
          <p:cNvSpPr/>
          <p:nvPr/>
        </p:nvSpPr>
        <p:spPr>
          <a:xfrm rot="10800000">
            <a:off x="2533360" y="2717821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35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89D48D89-BC69-43FF-AB14-33040F4254CE}"/>
              </a:ext>
            </a:extLst>
          </p:cNvPr>
          <p:cNvSpPr/>
          <p:nvPr/>
        </p:nvSpPr>
        <p:spPr>
          <a:xfrm rot="10800000">
            <a:off x="2256429" y="2718255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37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E4A1EACD-85E6-42B9-821A-88986444448C}"/>
              </a:ext>
            </a:extLst>
          </p:cNvPr>
          <p:cNvSpPr/>
          <p:nvPr/>
        </p:nvSpPr>
        <p:spPr>
          <a:xfrm rot="10800000">
            <a:off x="2533360" y="2433155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34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EBCE81B1-9F93-429D-A780-E17F47EA88F8}"/>
              </a:ext>
            </a:extLst>
          </p:cNvPr>
          <p:cNvSpPr/>
          <p:nvPr/>
        </p:nvSpPr>
        <p:spPr>
          <a:xfrm rot="10800000">
            <a:off x="2256429" y="2433589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36</a:t>
            </a:r>
            <a:endParaRPr lang="ru-RU" sz="800" dirty="0">
              <a:solidFill>
                <a:schemeClr val="tx1"/>
              </a:solidFill>
            </a:endParaRPr>
          </a:p>
        </p:txBody>
      </p:sp>
      <p:pic>
        <p:nvPicPr>
          <p:cNvPr id="260" name="Рисунок 259">
            <a:extLst>
              <a:ext uri="{FF2B5EF4-FFF2-40B4-BE49-F238E27FC236}">
                <a16:creationId xmlns:a16="http://schemas.microsoft.com/office/drawing/2014/main" id="{6B173FFD-640F-42EE-9A10-DEA1B1940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57"/>
          <a:stretch/>
        </p:blipFill>
        <p:spPr>
          <a:xfrm rot="10800000">
            <a:off x="2048045" y="4318348"/>
            <a:ext cx="1373301" cy="515350"/>
          </a:xfrm>
          <a:prstGeom prst="rect">
            <a:avLst/>
          </a:prstGeom>
        </p:spPr>
      </p:pic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6B279FFF-68F5-4080-B740-4D3AEBAE1EED}"/>
              </a:ext>
            </a:extLst>
          </p:cNvPr>
          <p:cNvSpPr/>
          <p:nvPr/>
        </p:nvSpPr>
        <p:spPr>
          <a:xfrm rot="10800000">
            <a:off x="3013660" y="4575080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39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0EBF19F6-DCAB-4004-B7D4-D723ED332C4C}"/>
              </a:ext>
            </a:extLst>
          </p:cNvPr>
          <p:cNvSpPr/>
          <p:nvPr/>
        </p:nvSpPr>
        <p:spPr>
          <a:xfrm rot="10800000">
            <a:off x="2745911" y="4567915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0D9F66DE-5B69-4B49-9D7B-EB740C0C4959}"/>
              </a:ext>
            </a:extLst>
          </p:cNvPr>
          <p:cNvSpPr/>
          <p:nvPr/>
        </p:nvSpPr>
        <p:spPr>
          <a:xfrm rot="10800000">
            <a:off x="3013660" y="4290414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38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266B81A1-F817-457C-9D62-E09D40EA2BD5}"/>
              </a:ext>
            </a:extLst>
          </p:cNvPr>
          <p:cNvSpPr/>
          <p:nvPr/>
        </p:nvSpPr>
        <p:spPr>
          <a:xfrm rot="10800000">
            <a:off x="2745911" y="4283249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40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75759457-7BEC-4DF2-B608-19FE3B364748}"/>
              </a:ext>
            </a:extLst>
          </p:cNvPr>
          <p:cNvSpPr/>
          <p:nvPr/>
        </p:nvSpPr>
        <p:spPr>
          <a:xfrm rot="10800000">
            <a:off x="2468069" y="4567481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43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5F832EC0-F8CA-4D1F-8379-84184E92896C}"/>
              </a:ext>
            </a:extLst>
          </p:cNvPr>
          <p:cNvSpPr/>
          <p:nvPr/>
        </p:nvSpPr>
        <p:spPr>
          <a:xfrm rot="10800000">
            <a:off x="2191137" y="4567915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45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001350F6-2726-43B6-9AAF-4047864ED8ED}"/>
              </a:ext>
            </a:extLst>
          </p:cNvPr>
          <p:cNvSpPr/>
          <p:nvPr/>
        </p:nvSpPr>
        <p:spPr>
          <a:xfrm rot="10800000">
            <a:off x="2468069" y="4282815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588A530C-171F-44EA-A0E4-73E0DFEEDAF9}"/>
              </a:ext>
            </a:extLst>
          </p:cNvPr>
          <p:cNvSpPr/>
          <p:nvPr/>
        </p:nvSpPr>
        <p:spPr>
          <a:xfrm rot="10800000">
            <a:off x="2191137" y="4283249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44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69" name="Прямоугольник 268">
            <a:extLst>
              <a:ext uri="{FF2B5EF4-FFF2-40B4-BE49-F238E27FC236}">
                <a16:creationId xmlns:a16="http://schemas.microsoft.com/office/drawing/2014/main" id="{97753C09-6380-43E0-9A6B-19EF0D4E2E73}"/>
              </a:ext>
            </a:extLst>
          </p:cNvPr>
          <p:cNvSpPr/>
          <p:nvPr/>
        </p:nvSpPr>
        <p:spPr>
          <a:xfrm>
            <a:off x="2770833" y="3412387"/>
            <a:ext cx="306637" cy="5666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Касса</a:t>
            </a:r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90379985-F291-44B2-83FF-2D0327E2D5C8}"/>
              </a:ext>
            </a:extLst>
          </p:cNvPr>
          <p:cNvSpPr/>
          <p:nvPr/>
        </p:nvSpPr>
        <p:spPr>
          <a:xfrm rot="5400000">
            <a:off x="3646849" y="4022366"/>
            <a:ext cx="106884" cy="1890553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2" name="Прямоугольник 271">
            <a:extLst>
              <a:ext uri="{FF2B5EF4-FFF2-40B4-BE49-F238E27FC236}">
                <a16:creationId xmlns:a16="http://schemas.microsoft.com/office/drawing/2014/main" id="{0ECF55C2-04FD-4D67-A576-E0C07E872CB0}"/>
              </a:ext>
            </a:extLst>
          </p:cNvPr>
          <p:cNvSpPr/>
          <p:nvPr/>
        </p:nvSpPr>
        <p:spPr>
          <a:xfrm rot="5400000">
            <a:off x="3646849" y="1396652"/>
            <a:ext cx="106884" cy="1890553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D6549A32-4CE9-48A9-8B71-416CE4924457}"/>
              </a:ext>
            </a:extLst>
          </p:cNvPr>
          <p:cNvSpPr/>
          <p:nvPr/>
        </p:nvSpPr>
        <p:spPr>
          <a:xfrm>
            <a:off x="2633209" y="3039607"/>
            <a:ext cx="102232" cy="1243642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995038ED-A19E-4914-8FFB-2F00AD744DE6}"/>
              </a:ext>
            </a:extLst>
          </p:cNvPr>
          <p:cNvSpPr/>
          <p:nvPr/>
        </p:nvSpPr>
        <p:spPr>
          <a:xfrm>
            <a:off x="2643441" y="4895509"/>
            <a:ext cx="81586" cy="806700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id="{695DB57D-04BA-4086-9139-747DAA155F16}"/>
              </a:ext>
            </a:extLst>
          </p:cNvPr>
          <p:cNvSpPr/>
          <p:nvPr/>
        </p:nvSpPr>
        <p:spPr>
          <a:xfrm>
            <a:off x="2643441" y="875107"/>
            <a:ext cx="97736" cy="1524388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6" name="Прямоугольник 275">
            <a:extLst>
              <a:ext uri="{FF2B5EF4-FFF2-40B4-BE49-F238E27FC236}">
                <a16:creationId xmlns:a16="http://schemas.microsoft.com/office/drawing/2014/main" id="{64A10361-5FF0-49C6-8FF2-2DB06514EE7E}"/>
              </a:ext>
            </a:extLst>
          </p:cNvPr>
          <p:cNvSpPr/>
          <p:nvPr/>
        </p:nvSpPr>
        <p:spPr>
          <a:xfrm rot="5400000">
            <a:off x="2353338" y="5612051"/>
            <a:ext cx="106884" cy="1890553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F38BA903-E5ED-4395-BB1B-2212915FF508}"/>
              </a:ext>
            </a:extLst>
          </p:cNvPr>
          <p:cNvSpPr/>
          <p:nvPr/>
        </p:nvSpPr>
        <p:spPr>
          <a:xfrm rot="5400000">
            <a:off x="1742459" y="-70170"/>
            <a:ext cx="106884" cy="1890553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D822C66A-D0AB-4F9B-8382-E067914EE2B1}"/>
              </a:ext>
            </a:extLst>
          </p:cNvPr>
          <p:cNvSpPr/>
          <p:nvPr/>
        </p:nvSpPr>
        <p:spPr>
          <a:xfrm>
            <a:off x="1486183" y="1736083"/>
            <a:ext cx="63210" cy="4767801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0" name="Прямоугольник 279">
            <a:extLst>
              <a:ext uri="{FF2B5EF4-FFF2-40B4-BE49-F238E27FC236}">
                <a16:creationId xmlns:a16="http://schemas.microsoft.com/office/drawing/2014/main" id="{D9B95916-F281-49DB-B173-6869038171CD}"/>
              </a:ext>
            </a:extLst>
          </p:cNvPr>
          <p:cNvSpPr/>
          <p:nvPr/>
        </p:nvSpPr>
        <p:spPr>
          <a:xfrm>
            <a:off x="1609178" y="3658435"/>
            <a:ext cx="174549" cy="2458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47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7024D044-1FAF-427C-BA7B-89F79BA8CDA8}"/>
              </a:ext>
            </a:extLst>
          </p:cNvPr>
          <p:cNvSpPr/>
          <p:nvPr/>
        </p:nvSpPr>
        <p:spPr>
          <a:xfrm>
            <a:off x="1609178" y="3933082"/>
            <a:ext cx="174549" cy="2458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46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id="{B8FD7A3A-B95C-40E2-9CDF-F445D6E4A432}"/>
              </a:ext>
            </a:extLst>
          </p:cNvPr>
          <p:cNvSpPr/>
          <p:nvPr/>
        </p:nvSpPr>
        <p:spPr>
          <a:xfrm rot="5400000">
            <a:off x="2966446" y="5390294"/>
            <a:ext cx="72181" cy="720621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0AEACC47-50C1-491A-9773-AB4653A4D38E}"/>
              </a:ext>
            </a:extLst>
          </p:cNvPr>
          <p:cNvSpPr/>
          <p:nvPr/>
        </p:nvSpPr>
        <p:spPr>
          <a:xfrm rot="5400000">
            <a:off x="1174844" y="1326639"/>
            <a:ext cx="72181" cy="720621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" name="Рисунок 306">
            <a:extLst>
              <a:ext uri="{FF2B5EF4-FFF2-40B4-BE49-F238E27FC236}">
                <a16:creationId xmlns:a16="http://schemas.microsoft.com/office/drawing/2014/main" id="{1D6453BF-F89D-4F2E-A873-FD717E343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594309" y="5805483"/>
            <a:ext cx="757748" cy="712755"/>
          </a:xfrm>
          <a:prstGeom prst="rect">
            <a:avLst/>
          </a:prstGeom>
        </p:spPr>
      </p:pic>
      <p:pic>
        <p:nvPicPr>
          <p:cNvPr id="311" name="Рисунок 310">
            <a:extLst>
              <a:ext uri="{FF2B5EF4-FFF2-40B4-BE49-F238E27FC236}">
                <a16:creationId xmlns:a16="http://schemas.microsoft.com/office/drawing/2014/main" id="{16B4620C-5CA2-4715-971D-593CE99C4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67307" y="929585"/>
            <a:ext cx="757748" cy="712755"/>
          </a:xfrm>
          <a:prstGeom prst="rect">
            <a:avLst/>
          </a:prstGeom>
        </p:spPr>
      </p:pic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50CB73CD-5EBE-401E-A09E-1D2B878A16DA}"/>
              </a:ext>
            </a:extLst>
          </p:cNvPr>
          <p:cNvSpPr/>
          <p:nvPr/>
        </p:nvSpPr>
        <p:spPr>
          <a:xfrm>
            <a:off x="1580597" y="1056897"/>
            <a:ext cx="158331" cy="3755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48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932" name="Прямоугольник 931">
            <a:extLst>
              <a:ext uri="{FF2B5EF4-FFF2-40B4-BE49-F238E27FC236}">
                <a16:creationId xmlns:a16="http://schemas.microsoft.com/office/drawing/2014/main" id="{AD285071-51D5-4007-866A-616F9D5B6CB1}"/>
              </a:ext>
            </a:extLst>
          </p:cNvPr>
          <p:cNvSpPr/>
          <p:nvPr/>
        </p:nvSpPr>
        <p:spPr>
          <a:xfrm>
            <a:off x="5350326" y="284391"/>
            <a:ext cx="2022592" cy="76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Туркистон</a:t>
            </a:r>
          </a:p>
        </p:txBody>
      </p:sp>
      <p:sp>
        <p:nvSpPr>
          <p:cNvPr id="494" name="TextBox 494">
            <a:extLst>
              <a:ext uri="{FF2B5EF4-FFF2-40B4-BE49-F238E27FC236}">
                <a16:creationId xmlns:a16="http://schemas.microsoft.com/office/drawing/2014/main" id="{44D05100-D590-6DB1-6137-E24C3AC9E839}"/>
              </a:ext>
            </a:extLst>
          </p:cNvPr>
          <p:cNvSpPr txBox="1"/>
          <p:nvPr/>
        </p:nvSpPr>
        <p:spPr>
          <a:xfrm>
            <a:off x="5499934" y="1857533"/>
            <a:ext cx="1809348" cy="155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"/>
              </a:lnSpc>
            </a:pPr>
            <a:r>
              <a:rPr lang="uz-Cyrl-UZ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 ердан поездларга чиқилмайди</a:t>
            </a:r>
            <a:endParaRPr lang="ru-RU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5" name="AutoShape 495">
            <a:extLst>
              <a:ext uri="{FF2B5EF4-FFF2-40B4-BE49-F238E27FC236}">
                <a16:creationId xmlns:a16="http://schemas.microsoft.com/office/drawing/2014/main" id="{5517F901-5FE7-2F45-1E5C-A3350F654A1C}"/>
              </a:ext>
            </a:extLst>
          </p:cNvPr>
          <p:cNvSpPr/>
          <p:nvPr/>
        </p:nvSpPr>
        <p:spPr>
          <a:xfrm flipH="1">
            <a:off x="4546839" y="1991856"/>
            <a:ext cx="753332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8" name="AutoShape 498">
            <a:extLst>
              <a:ext uri="{FF2B5EF4-FFF2-40B4-BE49-F238E27FC236}">
                <a16:creationId xmlns:a16="http://schemas.microsoft.com/office/drawing/2014/main" id="{66517DFF-A37C-C4B8-32ED-D43959F1BDC7}"/>
              </a:ext>
            </a:extLst>
          </p:cNvPr>
          <p:cNvSpPr/>
          <p:nvPr/>
        </p:nvSpPr>
        <p:spPr>
          <a:xfrm>
            <a:off x="7633676" y="2003509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AutoShape 499">
            <a:extLst>
              <a:ext uri="{FF2B5EF4-FFF2-40B4-BE49-F238E27FC236}">
                <a16:creationId xmlns:a16="http://schemas.microsoft.com/office/drawing/2014/main" id="{57DF4E62-0452-4209-7D02-4E8D56B7DC6A}"/>
              </a:ext>
            </a:extLst>
          </p:cNvPr>
          <p:cNvSpPr/>
          <p:nvPr/>
        </p:nvSpPr>
        <p:spPr>
          <a:xfrm>
            <a:off x="4713629" y="5565775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AutoShape 500">
            <a:extLst>
              <a:ext uri="{FF2B5EF4-FFF2-40B4-BE49-F238E27FC236}">
                <a16:creationId xmlns:a16="http://schemas.microsoft.com/office/drawing/2014/main" id="{14C27884-730D-B091-299F-F82B8CDC5E64}"/>
              </a:ext>
            </a:extLst>
          </p:cNvPr>
          <p:cNvSpPr/>
          <p:nvPr/>
        </p:nvSpPr>
        <p:spPr>
          <a:xfrm>
            <a:off x="6915097" y="5574975"/>
            <a:ext cx="287794" cy="0"/>
          </a:xfrm>
          <a:prstGeom prst="line">
            <a:avLst/>
          </a:prstGeom>
          <a:ln w="6667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AutoShape 501">
            <a:extLst>
              <a:ext uri="{FF2B5EF4-FFF2-40B4-BE49-F238E27FC236}">
                <a16:creationId xmlns:a16="http://schemas.microsoft.com/office/drawing/2014/main" id="{3D7DA5D4-CA10-EB5F-BFC3-C4973F30E122}"/>
              </a:ext>
            </a:extLst>
          </p:cNvPr>
          <p:cNvSpPr/>
          <p:nvPr/>
        </p:nvSpPr>
        <p:spPr>
          <a:xfrm>
            <a:off x="7232879" y="5574975"/>
            <a:ext cx="753332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u-RU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" name="TextBox 502">
            <a:extLst>
              <a:ext uri="{FF2B5EF4-FFF2-40B4-BE49-F238E27FC236}">
                <a16:creationId xmlns:a16="http://schemas.microsoft.com/office/drawing/2014/main" id="{A9F00FC6-AE9A-EAF8-33E6-47D1BF4E1B2B}"/>
              </a:ext>
            </a:extLst>
          </p:cNvPr>
          <p:cNvSpPr txBox="1"/>
          <p:nvPr/>
        </p:nvSpPr>
        <p:spPr>
          <a:xfrm>
            <a:off x="5499934" y="5467775"/>
            <a:ext cx="1160546" cy="164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68"/>
              </a:lnSpc>
            </a:pPr>
            <a:r>
              <a:rPr lang="uz-Cyrl-UZ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Юнусобод</a:t>
            </a:r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11C48F08-3F0F-48AA-93E1-97B01C5E5350}"/>
              </a:ext>
            </a:extLst>
          </p:cNvPr>
          <p:cNvSpPr/>
          <p:nvPr/>
        </p:nvSpPr>
        <p:spPr>
          <a:xfrm>
            <a:off x="9799907" y="198053"/>
            <a:ext cx="1026405" cy="64719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528B92-F4D4-4A0F-AE15-491FACDFABFD}"/>
              </a:ext>
            </a:extLst>
          </p:cNvPr>
          <p:cNvSpPr/>
          <p:nvPr/>
        </p:nvSpPr>
        <p:spPr>
          <a:xfrm>
            <a:off x="7782845" y="2461005"/>
            <a:ext cx="1890154" cy="2640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D79A2B2-9203-41EB-937B-E3511F080006}"/>
              </a:ext>
            </a:extLst>
          </p:cNvPr>
          <p:cNvSpPr/>
          <p:nvPr/>
        </p:nvSpPr>
        <p:spPr>
          <a:xfrm>
            <a:off x="8634541" y="3523495"/>
            <a:ext cx="14565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Турникет</a:t>
            </a:r>
          </a:p>
        </p:txBody>
      </p:sp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3E94B27F-9FAE-43F0-BC9F-BD9002736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57"/>
          <a:stretch/>
        </p:blipFill>
        <p:spPr>
          <a:xfrm rot="10800000">
            <a:off x="8936158" y="2569745"/>
            <a:ext cx="1321129" cy="546555"/>
          </a:xfrm>
          <a:prstGeom prst="rect">
            <a:avLst/>
          </a:prstGeom>
        </p:spPr>
      </p:pic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A1A138CB-B5CF-434A-89BD-1C8A2830B78E}"/>
              </a:ext>
            </a:extLst>
          </p:cNvPr>
          <p:cNvSpPr/>
          <p:nvPr/>
        </p:nvSpPr>
        <p:spPr>
          <a:xfrm>
            <a:off x="9357044" y="2503069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15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id="{C7039167-934E-4A63-8B6C-C7699AA96407}"/>
              </a:ext>
            </a:extLst>
          </p:cNvPr>
          <p:cNvSpPr/>
          <p:nvPr/>
        </p:nvSpPr>
        <p:spPr>
          <a:xfrm>
            <a:off x="10642280" y="3904671"/>
            <a:ext cx="167918" cy="2740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20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C76D8D39-2FF1-4372-8992-8B7B54668F60}"/>
              </a:ext>
            </a:extLst>
          </p:cNvPr>
          <p:cNvSpPr/>
          <p:nvPr/>
        </p:nvSpPr>
        <p:spPr>
          <a:xfrm>
            <a:off x="9357044" y="2804972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14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B11E05D6-C0EF-4A1B-B93A-584F2BEDFCDC}"/>
              </a:ext>
            </a:extLst>
          </p:cNvPr>
          <p:cNvSpPr/>
          <p:nvPr/>
        </p:nvSpPr>
        <p:spPr>
          <a:xfrm>
            <a:off x="9624331" y="2503529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17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2FD9F5AD-72F7-49A4-AE60-C87C7BB4A012}"/>
              </a:ext>
            </a:extLst>
          </p:cNvPr>
          <p:cNvSpPr/>
          <p:nvPr/>
        </p:nvSpPr>
        <p:spPr>
          <a:xfrm>
            <a:off x="9890742" y="2503069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19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C775C341-C4AF-43A7-BD83-F647ED080088}"/>
              </a:ext>
            </a:extLst>
          </p:cNvPr>
          <p:cNvSpPr/>
          <p:nvPr/>
        </p:nvSpPr>
        <p:spPr>
          <a:xfrm>
            <a:off x="9624331" y="2805432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id="{75D09596-D9A0-4182-BE48-EC600A833CFC}"/>
              </a:ext>
            </a:extLst>
          </p:cNvPr>
          <p:cNvSpPr/>
          <p:nvPr/>
        </p:nvSpPr>
        <p:spPr>
          <a:xfrm>
            <a:off x="9890742" y="2804972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18</a:t>
            </a:r>
            <a:endParaRPr lang="ru-RU" sz="800" dirty="0">
              <a:solidFill>
                <a:schemeClr val="tx1"/>
              </a:solidFill>
            </a:endParaRPr>
          </a:p>
        </p:txBody>
      </p:sp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D83B357F-0FC1-40CD-9444-077401DC4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57"/>
          <a:stretch/>
        </p:blipFill>
        <p:spPr>
          <a:xfrm>
            <a:off x="8993766" y="4481961"/>
            <a:ext cx="1321129" cy="546555"/>
          </a:xfrm>
          <a:prstGeom prst="rect">
            <a:avLst/>
          </a:prstGeom>
        </p:spPr>
      </p:pic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E5709F7D-903B-4FE7-A66E-AB63E03B2E05}"/>
              </a:ext>
            </a:extLst>
          </p:cNvPr>
          <p:cNvSpPr/>
          <p:nvPr/>
        </p:nvSpPr>
        <p:spPr>
          <a:xfrm>
            <a:off x="9125184" y="4439193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5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9B5EB866-83CE-4188-985B-FEE31FBA614A}"/>
              </a:ext>
            </a:extLst>
          </p:cNvPr>
          <p:cNvSpPr/>
          <p:nvPr/>
        </p:nvSpPr>
        <p:spPr>
          <a:xfrm>
            <a:off x="9382761" y="4437895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7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96" name="Прямоугольник 195">
            <a:extLst>
              <a:ext uri="{FF2B5EF4-FFF2-40B4-BE49-F238E27FC236}">
                <a16:creationId xmlns:a16="http://schemas.microsoft.com/office/drawing/2014/main" id="{74D38180-CA07-40B7-9CB0-E31F425D0D93}"/>
              </a:ext>
            </a:extLst>
          </p:cNvPr>
          <p:cNvSpPr/>
          <p:nvPr/>
        </p:nvSpPr>
        <p:spPr>
          <a:xfrm>
            <a:off x="9125184" y="4741096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4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8DA68C42-F0DF-4D7F-9933-D80AA30F37BE}"/>
              </a:ext>
            </a:extLst>
          </p:cNvPr>
          <p:cNvSpPr/>
          <p:nvPr/>
        </p:nvSpPr>
        <p:spPr>
          <a:xfrm>
            <a:off x="9382761" y="4739798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6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E8658833-56A7-4C4D-AE5C-B776B95529E8}"/>
              </a:ext>
            </a:extLst>
          </p:cNvPr>
          <p:cNvSpPr/>
          <p:nvPr/>
        </p:nvSpPr>
        <p:spPr>
          <a:xfrm>
            <a:off x="9650048" y="4438355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9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02" name="Прямоугольник 201">
            <a:extLst>
              <a:ext uri="{FF2B5EF4-FFF2-40B4-BE49-F238E27FC236}">
                <a16:creationId xmlns:a16="http://schemas.microsoft.com/office/drawing/2014/main" id="{DCB95D8B-872C-4531-AF4D-F0ACAD7DBF41}"/>
              </a:ext>
            </a:extLst>
          </p:cNvPr>
          <p:cNvSpPr/>
          <p:nvPr/>
        </p:nvSpPr>
        <p:spPr>
          <a:xfrm>
            <a:off x="9916459" y="4437895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11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1F8723DE-5AAA-44F2-B7A3-BEC4829093C4}"/>
              </a:ext>
            </a:extLst>
          </p:cNvPr>
          <p:cNvSpPr/>
          <p:nvPr/>
        </p:nvSpPr>
        <p:spPr>
          <a:xfrm>
            <a:off x="9650048" y="4740258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8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1657CDBB-49AA-429D-80CC-20E61517E1C4}"/>
              </a:ext>
            </a:extLst>
          </p:cNvPr>
          <p:cNvSpPr/>
          <p:nvPr/>
        </p:nvSpPr>
        <p:spPr>
          <a:xfrm>
            <a:off x="9916459" y="4739798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10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05" name="Прямоугольник 204">
            <a:extLst>
              <a:ext uri="{FF2B5EF4-FFF2-40B4-BE49-F238E27FC236}">
                <a16:creationId xmlns:a16="http://schemas.microsoft.com/office/drawing/2014/main" id="{5F82984A-C591-44C2-96E2-A0AFF68A3950}"/>
              </a:ext>
            </a:extLst>
          </p:cNvPr>
          <p:cNvSpPr/>
          <p:nvPr/>
        </p:nvSpPr>
        <p:spPr>
          <a:xfrm>
            <a:off x="9334703" y="3518652"/>
            <a:ext cx="325204" cy="5450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Касса</a:t>
            </a:r>
          </a:p>
        </p:txBody>
      </p: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E5A85786-D69E-4313-88A7-587F2BF50075}"/>
              </a:ext>
            </a:extLst>
          </p:cNvPr>
          <p:cNvSpPr/>
          <p:nvPr/>
        </p:nvSpPr>
        <p:spPr>
          <a:xfrm rot="16200000">
            <a:off x="8706956" y="1476971"/>
            <a:ext cx="113356" cy="1818730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8" name="Прямоугольник 207">
            <a:extLst>
              <a:ext uri="{FF2B5EF4-FFF2-40B4-BE49-F238E27FC236}">
                <a16:creationId xmlns:a16="http://schemas.microsoft.com/office/drawing/2014/main" id="{31D42CEB-13C1-4884-B639-A90262146700}"/>
              </a:ext>
            </a:extLst>
          </p:cNvPr>
          <p:cNvSpPr/>
          <p:nvPr/>
        </p:nvSpPr>
        <p:spPr>
          <a:xfrm rot="16200000">
            <a:off x="8706956" y="4261675"/>
            <a:ext cx="113356" cy="1818730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44CD3B3F-442C-43A2-AF3E-75D001BA41C1}"/>
              </a:ext>
            </a:extLst>
          </p:cNvPr>
          <p:cNvSpPr/>
          <p:nvPr/>
        </p:nvSpPr>
        <p:spPr>
          <a:xfrm rot="10800000">
            <a:off x="9690020" y="3159068"/>
            <a:ext cx="90316" cy="1249652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14F02BFC-B8D0-4E4F-A6E0-2440E74F48CE}"/>
              </a:ext>
            </a:extLst>
          </p:cNvPr>
          <p:cNvSpPr/>
          <p:nvPr/>
        </p:nvSpPr>
        <p:spPr>
          <a:xfrm rot="10800000">
            <a:off x="9686312" y="218120"/>
            <a:ext cx="94023" cy="2244719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A9E40116-0DF5-47CA-990C-D355E7B9D946}"/>
              </a:ext>
            </a:extLst>
          </p:cNvPr>
          <p:cNvSpPr/>
          <p:nvPr/>
        </p:nvSpPr>
        <p:spPr>
          <a:xfrm rot="10800000">
            <a:off x="9686311" y="5109988"/>
            <a:ext cx="94023" cy="1616691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5802B806-1262-4F77-9277-35D730E7D8BE}"/>
              </a:ext>
            </a:extLst>
          </p:cNvPr>
          <p:cNvSpPr/>
          <p:nvPr/>
        </p:nvSpPr>
        <p:spPr>
          <a:xfrm rot="16200000">
            <a:off x="10538998" y="-769956"/>
            <a:ext cx="113356" cy="1818730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id="{0E7CB55D-C800-4115-AD01-CB8226D740EA}"/>
              </a:ext>
            </a:extLst>
          </p:cNvPr>
          <p:cNvSpPr/>
          <p:nvPr/>
        </p:nvSpPr>
        <p:spPr>
          <a:xfrm>
            <a:off x="10687102" y="372774"/>
            <a:ext cx="130390" cy="4003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</a:t>
            </a:r>
            <a:r>
              <a:rPr lang="en-US" sz="800" dirty="0">
                <a:solidFill>
                  <a:schemeClr val="tx1"/>
                </a:solidFill>
              </a:rPr>
              <a:t>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A4174856-2FE8-41EE-BBCA-B4A6A808ECC1}"/>
              </a:ext>
            </a:extLst>
          </p:cNvPr>
          <p:cNvSpPr/>
          <p:nvPr/>
        </p:nvSpPr>
        <p:spPr>
          <a:xfrm rot="16200000">
            <a:off x="10538998" y="5817315"/>
            <a:ext cx="113356" cy="1818730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8" name="Прямоугольник 227">
            <a:extLst>
              <a:ext uri="{FF2B5EF4-FFF2-40B4-BE49-F238E27FC236}">
                <a16:creationId xmlns:a16="http://schemas.microsoft.com/office/drawing/2014/main" id="{9D00C36A-4CE0-4A09-989A-3A0E41CDF106}"/>
              </a:ext>
            </a:extLst>
          </p:cNvPr>
          <p:cNvSpPr/>
          <p:nvPr/>
        </p:nvSpPr>
        <p:spPr>
          <a:xfrm rot="10800000">
            <a:off x="10811797" y="1051579"/>
            <a:ext cx="81831" cy="4761991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9" name="Прямоугольник 228">
            <a:extLst>
              <a:ext uri="{FF2B5EF4-FFF2-40B4-BE49-F238E27FC236}">
                <a16:creationId xmlns:a16="http://schemas.microsoft.com/office/drawing/2014/main" id="{CBAD25D0-D8CA-43BB-B543-D96B122443AE}"/>
              </a:ext>
            </a:extLst>
          </p:cNvPr>
          <p:cNvSpPr/>
          <p:nvPr/>
        </p:nvSpPr>
        <p:spPr>
          <a:xfrm>
            <a:off x="10648918" y="3599784"/>
            <a:ext cx="167918" cy="2607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37" name="Прямоугольник 236">
            <a:extLst>
              <a:ext uri="{FF2B5EF4-FFF2-40B4-BE49-F238E27FC236}">
                <a16:creationId xmlns:a16="http://schemas.microsoft.com/office/drawing/2014/main" id="{A3192225-9C43-4E9D-81EC-AF0160B78CCD}"/>
              </a:ext>
            </a:extLst>
          </p:cNvPr>
          <p:cNvSpPr/>
          <p:nvPr/>
        </p:nvSpPr>
        <p:spPr>
          <a:xfrm rot="16200000">
            <a:off x="11120143" y="659532"/>
            <a:ext cx="76552" cy="693244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8" name="Прямоугольник 237">
            <a:extLst>
              <a:ext uri="{FF2B5EF4-FFF2-40B4-BE49-F238E27FC236}">
                <a16:creationId xmlns:a16="http://schemas.microsoft.com/office/drawing/2014/main" id="{A10D014D-3AFF-4C18-A1B5-BE97CFDF4776}"/>
              </a:ext>
            </a:extLst>
          </p:cNvPr>
          <p:cNvSpPr/>
          <p:nvPr/>
        </p:nvSpPr>
        <p:spPr>
          <a:xfrm rot="16200000">
            <a:off x="11120143" y="5519057"/>
            <a:ext cx="76552" cy="693244"/>
          </a:xfrm>
          <a:prstGeom prst="rect">
            <a:avLst/>
          </a:prstGeom>
          <a:solidFill>
            <a:srgbClr val="FFDE5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1" name="Рисунок 240">
            <a:extLst>
              <a:ext uri="{FF2B5EF4-FFF2-40B4-BE49-F238E27FC236}">
                <a16:creationId xmlns:a16="http://schemas.microsoft.com/office/drawing/2014/main" id="{3B6336E7-341F-41E0-A7D8-953B14EB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232" y="198132"/>
            <a:ext cx="728961" cy="755913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18C40D9F-268B-4872-92D0-9FA17523E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232" y="5912989"/>
            <a:ext cx="728961" cy="755913"/>
          </a:xfrm>
          <a:prstGeom prst="rect">
            <a:avLst/>
          </a:prstGeom>
        </p:spPr>
      </p:pic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FE4DA6BA-59DE-4038-8103-FA86E7609ACC}"/>
              </a:ext>
            </a:extLst>
          </p:cNvPr>
          <p:cNvSpPr/>
          <p:nvPr/>
        </p:nvSpPr>
        <p:spPr>
          <a:xfrm>
            <a:off x="10652023" y="6106328"/>
            <a:ext cx="167918" cy="361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</a:t>
            </a:r>
            <a:r>
              <a:rPr lang="en-US" sz="800" dirty="0">
                <a:solidFill>
                  <a:schemeClr val="tx1"/>
                </a:solidFill>
              </a:rPr>
              <a:t>5</a:t>
            </a:r>
            <a:endParaRPr lang="ru-RU" sz="800" dirty="0">
              <a:solidFill>
                <a:schemeClr val="tx1"/>
              </a:solidFill>
            </a:endParaRPr>
          </a:p>
        </p:txBody>
      </p:sp>
      <p:grpSp>
        <p:nvGrpSpPr>
          <p:cNvPr id="144" name="Group 199">
            <a:extLst>
              <a:ext uri="{FF2B5EF4-FFF2-40B4-BE49-F238E27FC236}">
                <a16:creationId xmlns:a16="http://schemas.microsoft.com/office/drawing/2014/main" id="{DB095D70-B3BD-4CD9-BC1C-8098C2650B0B}"/>
              </a:ext>
            </a:extLst>
          </p:cNvPr>
          <p:cNvGrpSpPr/>
          <p:nvPr/>
        </p:nvGrpSpPr>
        <p:grpSpPr>
          <a:xfrm rot="16200000">
            <a:off x="5835882" y="1675853"/>
            <a:ext cx="921156" cy="4033046"/>
            <a:chOff x="0" y="0"/>
            <a:chExt cx="878992" cy="2830516"/>
          </a:xfrm>
        </p:grpSpPr>
        <p:sp>
          <p:nvSpPr>
            <p:cNvPr id="145" name="Freeform 200">
              <a:extLst>
                <a:ext uri="{FF2B5EF4-FFF2-40B4-BE49-F238E27FC236}">
                  <a16:creationId xmlns:a16="http://schemas.microsoft.com/office/drawing/2014/main" id="{32F1FF86-4DDA-4795-9748-B98E6ACAEF16}"/>
                </a:ext>
              </a:extLst>
            </p:cNvPr>
            <p:cNvSpPr/>
            <p:nvPr/>
          </p:nvSpPr>
          <p:spPr>
            <a:xfrm>
              <a:off x="0" y="0"/>
              <a:ext cx="878992" cy="2830516"/>
            </a:xfrm>
            <a:custGeom>
              <a:avLst/>
              <a:gdLst/>
              <a:ahLst/>
              <a:cxnLst/>
              <a:rect l="l" t="t" r="r" b="b"/>
              <a:pathLst>
                <a:path w="878992" h="2830516">
                  <a:moveTo>
                    <a:pt x="0" y="0"/>
                  </a:moveTo>
                  <a:lnTo>
                    <a:pt x="878992" y="0"/>
                  </a:lnTo>
                  <a:lnTo>
                    <a:pt x="878992" y="2830516"/>
                  </a:lnTo>
                  <a:lnTo>
                    <a:pt x="0" y="2830516"/>
                  </a:lnTo>
                  <a:close/>
                </a:path>
              </a:pathLst>
            </a:custGeom>
            <a:solidFill>
              <a:srgbClr val="00BF63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ru-RU"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TextBox 201">
              <a:extLst>
                <a:ext uri="{FF2B5EF4-FFF2-40B4-BE49-F238E27FC236}">
                  <a16:creationId xmlns:a16="http://schemas.microsoft.com/office/drawing/2014/main" id="{0AE32456-93F3-45D4-82E2-575A24EFEA92}"/>
                </a:ext>
              </a:extLst>
            </p:cNvPr>
            <p:cNvSpPr txBox="1"/>
            <p:nvPr/>
          </p:nvSpPr>
          <p:spPr>
            <a:xfrm>
              <a:off x="0" y="-38100"/>
              <a:ext cx="878992" cy="2868616"/>
            </a:xfrm>
            <a:prstGeom prst="rect">
              <a:avLst/>
            </a:prstGeom>
          </p:spPr>
          <p:txBody>
            <a:bodyPr lIns="12095" tIns="12095" rIns="12095" bIns="12095" rtlCol="0" anchor="ctr"/>
            <a:lstStyle/>
            <a:p>
              <a:pPr algn="ctr">
                <a:lnSpc>
                  <a:spcPts val="633"/>
                </a:lnSpc>
              </a:pPr>
              <a:endParaRPr sz="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2C58FAE5-A8C8-4E78-8362-134B4EE09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010" y="2784420"/>
            <a:ext cx="2909730" cy="418905"/>
          </a:xfrm>
          <a:prstGeom prst="rect">
            <a:avLst/>
          </a:prstGeom>
        </p:spPr>
      </p:pic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CAEB7983-99C0-4EE4-A6C4-9E39C1C18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632" y="4127592"/>
            <a:ext cx="2909730" cy="418905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43FDA02B-E63A-450E-91D1-D8CDC31BE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339" y="3221611"/>
            <a:ext cx="672950" cy="897013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5341AA44-C3EE-4D59-88A8-A3D112A1F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233" y="3240348"/>
            <a:ext cx="672950" cy="897013"/>
          </a:xfrm>
          <a:prstGeom prst="rect">
            <a:avLst/>
          </a:prstGeom>
        </p:spPr>
      </p:pic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49E5B888-2325-4CFD-A675-AC1D8C90CECB}"/>
              </a:ext>
            </a:extLst>
          </p:cNvPr>
          <p:cNvSpPr/>
          <p:nvPr/>
        </p:nvSpPr>
        <p:spPr>
          <a:xfrm rot="5400000">
            <a:off x="7889037" y="4853323"/>
            <a:ext cx="167918" cy="2740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2DFFF051-2B48-4A4C-9CDC-5A700D9DACAD}"/>
              </a:ext>
            </a:extLst>
          </p:cNvPr>
          <p:cNvSpPr/>
          <p:nvPr/>
        </p:nvSpPr>
        <p:spPr>
          <a:xfrm rot="5400000">
            <a:off x="8211356" y="4853324"/>
            <a:ext cx="167918" cy="2740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3305953E-4CCA-4452-A7E8-B8C7F783972B}"/>
              </a:ext>
            </a:extLst>
          </p:cNvPr>
          <p:cNvSpPr/>
          <p:nvPr/>
        </p:nvSpPr>
        <p:spPr>
          <a:xfrm rot="5400000">
            <a:off x="8522953" y="4853324"/>
            <a:ext cx="167918" cy="2740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3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80" name="Блок-схема: узел 179">
            <a:extLst>
              <a:ext uri="{FF2B5EF4-FFF2-40B4-BE49-F238E27FC236}">
                <a16:creationId xmlns:a16="http://schemas.microsoft.com/office/drawing/2014/main" id="{B481F902-9AE7-4D9E-B765-9C88085D8563}"/>
              </a:ext>
            </a:extLst>
          </p:cNvPr>
          <p:cNvSpPr/>
          <p:nvPr/>
        </p:nvSpPr>
        <p:spPr>
          <a:xfrm>
            <a:off x="11585193" y="51052"/>
            <a:ext cx="393507" cy="28512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uz-Cyrl-UZ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</a:p>
          <a:p>
            <a:pPr algn="ctr"/>
            <a:r>
              <a:rPr lang="en-US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ru-RU" sz="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Блок-схема: узел 180">
            <a:extLst>
              <a:ext uri="{FF2B5EF4-FFF2-40B4-BE49-F238E27FC236}">
                <a16:creationId xmlns:a16="http://schemas.microsoft.com/office/drawing/2014/main" id="{5117F125-F42F-4EC7-BA09-552A633582C7}"/>
              </a:ext>
            </a:extLst>
          </p:cNvPr>
          <p:cNvSpPr/>
          <p:nvPr/>
        </p:nvSpPr>
        <p:spPr>
          <a:xfrm>
            <a:off x="11585193" y="6514130"/>
            <a:ext cx="393507" cy="28512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uz-Cyrl-UZ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</a:p>
          <a:p>
            <a:pPr algn="ctr"/>
            <a:r>
              <a:rPr lang="en-US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ru-RU" sz="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65357B23-7CA4-4071-946C-8337BCE3747B}"/>
              </a:ext>
            </a:extLst>
          </p:cNvPr>
          <p:cNvSpPr/>
          <p:nvPr/>
        </p:nvSpPr>
        <p:spPr>
          <a:xfrm>
            <a:off x="9084173" y="2503069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13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6B03AA0B-063D-42C8-856E-727B5C2E79AC}"/>
              </a:ext>
            </a:extLst>
          </p:cNvPr>
          <p:cNvSpPr/>
          <p:nvPr/>
        </p:nvSpPr>
        <p:spPr>
          <a:xfrm>
            <a:off x="9084173" y="2804972"/>
            <a:ext cx="260780" cy="325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z-Cyrl-UZ" sz="800" dirty="0">
                <a:solidFill>
                  <a:schemeClr val="tx1"/>
                </a:solidFill>
              </a:rPr>
              <a:t>12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10" name="Прямоугольник 209">
            <a:extLst>
              <a:ext uri="{FF2B5EF4-FFF2-40B4-BE49-F238E27FC236}">
                <a16:creationId xmlns:a16="http://schemas.microsoft.com/office/drawing/2014/main" id="{D26E388A-4EAE-4AA1-8CED-9BFC5ADB5432}"/>
              </a:ext>
            </a:extLst>
          </p:cNvPr>
          <p:cNvSpPr/>
          <p:nvPr/>
        </p:nvSpPr>
        <p:spPr>
          <a:xfrm rot="10800000">
            <a:off x="3088788" y="2718455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31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C0540CB7-25CB-4F2C-8EEB-4448426BF09C}"/>
              </a:ext>
            </a:extLst>
          </p:cNvPr>
          <p:cNvSpPr/>
          <p:nvPr/>
        </p:nvSpPr>
        <p:spPr>
          <a:xfrm rot="10800000">
            <a:off x="3088788" y="2433789"/>
            <a:ext cx="271078" cy="3073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30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A6D1986D-B805-45B2-A6E6-92C8FA1E7D98}"/>
              </a:ext>
            </a:extLst>
          </p:cNvPr>
          <p:cNvSpPr/>
          <p:nvPr/>
        </p:nvSpPr>
        <p:spPr>
          <a:xfrm rot="5400000">
            <a:off x="3754238" y="2380099"/>
            <a:ext cx="167918" cy="2740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28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E3A9DEDF-138A-4689-96ED-38E5F4624D15}"/>
              </a:ext>
            </a:extLst>
          </p:cNvPr>
          <p:cNvSpPr/>
          <p:nvPr/>
        </p:nvSpPr>
        <p:spPr>
          <a:xfrm rot="5400000">
            <a:off x="4076557" y="2380100"/>
            <a:ext cx="167918" cy="2740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27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BD3F388C-E769-473C-A7E9-AFC51023236C}"/>
              </a:ext>
            </a:extLst>
          </p:cNvPr>
          <p:cNvSpPr/>
          <p:nvPr/>
        </p:nvSpPr>
        <p:spPr>
          <a:xfrm rot="5400000">
            <a:off x="4388154" y="2380100"/>
            <a:ext cx="167918" cy="2740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26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30" name="Блок-схема: узел 229">
            <a:extLst>
              <a:ext uri="{FF2B5EF4-FFF2-40B4-BE49-F238E27FC236}">
                <a16:creationId xmlns:a16="http://schemas.microsoft.com/office/drawing/2014/main" id="{67BF710B-D135-4FDC-BA14-2598B2619491}"/>
              </a:ext>
            </a:extLst>
          </p:cNvPr>
          <p:cNvSpPr/>
          <p:nvPr/>
        </p:nvSpPr>
        <p:spPr>
          <a:xfrm rot="10800000">
            <a:off x="403768" y="679101"/>
            <a:ext cx="393507" cy="28512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uz-Cyrl-UZ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</a:p>
          <a:p>
            <a:pPr algn="ctr"/>
            <a:r>
              <a:rPr lang="en-US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ru-RU" sz="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Блок-схема: узел 239">
            <a:extLst>
              <a:ext uri="{FF2B5EF4-FFF2-40B4-BE49-F238E27FC236}">
                <a16:creationId xmlns:a16="http://schemas.microsoft.com/office/drawing/2014/main" id="{D7C76551-B832-491F-ACB0-DB1751AE8EE1}"/>
              </a:ext>
            </a:extLst>
          </p:cNvPr>
          <p:cNvSpPr/>
          <p:nvPr/>
        </p:nvSpPr>
        <p:spPr>
          <a:xfrm>
            <a:off x="3388758" y="6434406"/>
            <a:ext cx="393507" cy="28512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uz-Cyrl-UZ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</a:p>
          <a:p>
            <a:pPr algn="ctr"/>
            <a:r>
              <a:rPr lang="uz-Cyrl-UZ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9EA979CA-9689-4DB8-8E62-8598ECAEAD55}"/>
              </a:ext>
            </a:extLst>
          </p:cNvPr>
          <p:cNvSpPr/>
          <p:nvPr/>
        </p:nvSpPr>
        <p:spPr>
          <a:xfrm>
            <a:off x="2481731" y="5927024"/>
            <a:ext cx="154677" cy="453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49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B0176A3A-33B3-44F3-AB1E-33C1C52F9F59}"/>
              </a:ext>
            </a:extLst>
          </p:cNvPr>
          <p:cNvSpPr/>
          <p:nvPr/>
        </p:nvSpPr>
        <p:spPr>
          <a:xfrm rot="5400000">
            <a:off x="3320539" y="3889122"/>
            <a:ext cx="167918" cy="2740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29</a:t>
            </a:r>
            <a:endParaRPr lang="ru-RU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6030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626</Words>
  <Application>Microsoft Office PowerPoint</Application>
  <PresentationFormat>Widescreen</PresentationFormat>
  <Paragraphs>540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Marketing TMMMR</dc:creator>
  <cp:lastModifiedBy>Sunnat</cp:lastModifiedBy>
  <cp:revision>68</cp:revision>
  <dcterms:created xsi:type="dcterms:W3CDTF">2024-01-29T10:05:56Z</dcterms:created>
  <dcterms:modified xsi:type="dcterms:W3CDTF">2025-09-16T08:49:13Z</dcterms:modified>
</cp:coreProperties>
</file>