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57" r:id="rId4"/>
    <p:sldId id="262" r:id="rId5"/>
    <p:sldId id="261" r:id="rId6"/>
    <p:sldId id="263" r:id="rId7"/>
    <p:sldId id="264" r:id="rId8"/>
    <p:sldId id="265" r:id="rId9"/>
    <p:sldId id="266" r:id="rId10"/>
    <p:sldId id="267" r:id="rId11"/>
    <p:sldId id="268"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93CF4A-2D19-46A3-A95A-B8BE75A73999}" v="8" dt="2024-05-12T17:32:55.2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0" d="100"/>
          <a:sy n="100" d="100"/>
        </p:scale>
        <p:origin x="10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LEWIS" userId="f6c8cd282291df3c" providerId="LiveId" clId="{2593CF4A-2D19-46A3-A95A-B8BE75A73999}"/>
    <pc:docChg chg="undo custSel addSld delSld modSld sldOrd">
      <pc:chgData name="S LEWIS" userId="f6c8cd282291df3c" providerId="LiveId" clId="{2593CF4A-2D19-46A3-A95A-B8BE75A73999}" dt="2024-05-12T17:32:55.285" v="4080" actId="20577"/>
      <pc:docMkLst>
        <pc:docMk/>
      </pc:docMkLst>
      <pc:sldChg chg="modSp">
        <pc:chgData name="S LEWIS" userId="f6c8cd282291df3c" providerId="LiveId" clId="{2593CF4A-2D19-46A3-A95A-B8BE75A73999}" dt="2024-05-12T17:32:55.285" v="4080" actId="20577"/>
        <pc:sldMkLst>
          <pc:docMk/>
          <pc:sldMk cId="890297084" sldId="256"/>
        </pc:sldMkLst>
        <pc:spChg chg="mod">
          <ac:chgData name="S LEWIS" userId="f6c8cd282291df3c" providerId="LiveId" clId="{2593CF4A-2D19-46A3-A95A-B8BE75A73999}" dt="2024-05-12T17:32:55.285" v="4080" actId="20577"/>
          <ac:spMkLst>
            <pc:docMk/>
            <pc:sldMk cId="890297084" sldId="256"/>
            <ac:spMk id="2" creationId="{8D155F56-ACB3-0D13-44C9-BE4ACE9D0B08}"/>
          </ac:spMkLst>
        </pc:spChg>
      </pc:sldChg>
      <pc:sldChg chg="addSp delSp modSp mod modClrScheme delDesignElem chgLayout modNotesTx">
        <pc:chgData name="S LEWIS" userId="f6c8cd282291df3c" providerId="LiveId" clId="{2593CF4A-2D19-46A3-A95A-B8BE75A73999}" dt="2024-05-12T02:48:04.857" v="871" actId="26606"/>
        <pc:sldMkLst>
          <pc:docMk/>
          <pc:sldMk cId="4235905622" sldId="257"/>
        </pc:sldMkLst>
        <pc:spChg chg="add del mod ord">
          <ac:chgData name="S LEWIS" userId="f6c8cd282291df3c" providerId="LiveId" clId="{2593CF4A-2D19-46A3-A95A-B8BE75A73999}" dt="2024-05-12T02:32:53.510" v="1" actId="700"/>
          <ac:spMkLst>
            <pc:docMk/>
            <pc:sldMk cId="4235905622" sldId="257"/>
            <ac:spMk id="2" creationId="{7A12FCB9-32B9-70AA-3F7D-A47E8E520AF4}"/>
          </ac:spMkLst>
        </pc:spChg>
        <pc:spChg chg="add mod ord">
          <ac:chgData name="S LEWIS" userId="f6c8cd282291df3c" providerId="LiveId" clId="{2593CF4A-2D19-46A3-A95A-B8BE75A73999}" dt="2024-05-12T02:48:04.857" v="871" actId="26606"/>
          <ac:spMkLst>
            <pc:docMk/>
            <pc:sldMk cId="4235905622" sldId="257"/>
            <ac:spMk id="3" creationId="{8CB160C9-6453-69DD-15AB-B1350877A445}"/>
          </ac:spMkLst>
        </pc:spChg>
        <pc:spChg chg="mod ord">
          <ac:chgData name="S LEWIS" userId="f6c8cd282291df3c" providerId="LiveId" clId="{2593CF4A-2D19-46A3-A95A-B8BE75A73999}" dt="2024-05-12T02:48:04.857" v="871" actId="26606"/>
          <ac:spMkLst>
            <pc:docMk/>
            <pc:sldMk cId="4235905622" sldId="257"/>
            <ac:spMk id="4" creationId="{AC06F4BD-14BF-3AC9-0866-C7BE198930AE}"/>
          </ac:spMkLst>
        </pc:spChg>
        <pc:spChg chg="del mod ord">
          <ac:chgData name="S LEWIS" userId="f6c8cd282291df3c" providerId="LiveId" clId="{2593CF4A-2D19-46A3-A95A-B8BE75A73999}" dt="2024-05-12T02:32:42.616" v="0" actId="700"/>
          <ac:spMkLst>
            <pc:docMk/>
            <pc:sldMk cId="4235905622" sldId="257"/>
            <ac:spMk id="5" creationId="{DFA25450-046C-9322-3F82-90AD9D816D1E}"/>
          </ac:spMkLst>
        </pc:spChg>
        <pc:spChg chg="add del mod ord">
          <ac:chgData name="S LEWIS" userId="f6c8cd282291df3c" providerId="LiveId" clId="{2593CF4A-2D19-46A3-A95A-B8BE75A73999}" dt="2024-05-12T02:40:49.388" v="2" actId="931"/>
          <ac:spMkLst>
            <pc:docMk/>
            <pc:sldMk cId="4235905622" sldId="257"/>
            <ac:spMk id="6" creationId="{2E084B3A-0EB4-D961-75C5-25E14E1B16B5}"/>
          </ac:spMkLst>
        </pc:spChg>
        <pc:spChg chg="del">
          <ac:chgData name="S LEWIS" userId="f6c8cd282291df3c" providerId="LiveId" clId="{2593CF4A-2D19-46A3-A95A-B8BE75A73999}" dt="2024-05-12T02:32:42.616" v="0" actId="700"/>
          <ac:spMkLst>
            <pc:docMk/>
            <pc:sldMk cId="4235905622" sldId="257"/>
            <ac:spMk id="11" creationId="{EB0222B5-B739-82A9-5CCC-C5585AE12A69}"/>
          </ac:spMkLst>
        </pc:spChg>
        <pc:spChg chg="del">
          <ac:chgData name="S LEWIS" userId="f6c8cd282291df3c" providerId="LiveId" clId="{2593CF4A-2D19-46A3-A95A-B8BE75A73999}" dt="2024-05-12T02:32:42.616" v="0" actId="700"/>
          <ac:spMkLst>
            <pc:docMk/>
            <pc:sldMk cId="4235905622" sldId="257"/>
            <ac:spMk id="13" creationId="{5BE23E75-E7E9-4D9F-6D25-5512363F8621}"/>
          </ac:spMkLst>
        </pc:spChg>
        <pc:spChg chg="add del">
          <ac:chgData name="S LEWIS" userId="f6c8cd282291df3c" providerId="LiveId" clId="{2593CF4A-2D19-46A3-A95A-B8BE75A73999}" dt="2024-05-12T02:48:04.841" v="870" actId="26606"/>
          <ac:spMkLst>
            <pc:docMk/>
            <pc:sldMk cId="4235905622" sldId="257"/>
            <ac:spMk id="14" creationId="{231BF440-39FA-4087-84CC-2EEC0BBDAF29}"/>
          </ac:spMkLst>
        </pc:spChg>
        <pc:spChg chg="add del">
          <ac:chgData name="S LEWIS" userId="f6c8cd282291df3c" providerId="LiveId" clId="{2593CF4A-2D19-46A3-A95A-B8BE75A73999}" dt="2024-05-12T02:48:04.841" v="870" actId="26606"/>
          <ac:spMkLst>
            <pc:docMk/>
            <pc:sldMk cId="4235905622" sldId="257"/>
            <ac:spMk id="16" creationId="{F04E4CBA-303B-48BD-8451-C2701CB0EEBF}"/>
          </ac:spMkLst>
        </pc:spChg>
        <pc:spChg chg="add del">
          <ac:chgData name="S LEWIS" userId="f6c8cd282291df3c" providerId="LiveId" clId="{2593CF4A-2D19-46A3-A95A-B8BE75A73999}" dt="2024-05-12T02:48:04.841" v="870" actId="26606"/>
          <ac:spMkLst>
            <pc:docMk/>
            <pc:sldMk cId="4235905622" sldId="257"/>
            <ac:spMk id="18" creationId="{F6CA58B3-AFCC-4A40-9882-50D5080879B0}"/>
          </ac:spMkLst>
        </pc:spChg>
        <pc:spChg chg="add del">
          <ac:chgData name="S LEWIS" userId="f6c8cd282291df3c" providerId="LiveId" clId="{2593CF4A-2D19-46A3-A95A-B8BE75A73999}" dt="2024-05-12T02:48:04.841" v="870" actId="26606"/>
          <ac:spMkLst>
            <pc:docMk/>
            <pc:sldMk cId="4235905622" sldId="257"/>
            <ac:spMk id="20" creationId="{75C56826-D4E5-42ED-8529-079651CB3005}"/>
          </ac:spMkLst>
        </pc:spChg>
        <pc:spChg chg="add del">
          <ac:chgData name="S LEWIS" userId="f6c8cd282291df3c" providerId="LiveId" clId="{2593CF4A-2D19-46A3-A95A-B8BE75A73999}" dt="2024-05-12T02:48:04.841" v="870" actId="26606"/>
          <ac:spMkLst>
            <pc:docMk/>
            <pc:sldMk cId="4235905622" sldId="257"/>
            <ac:spMk id="22" creationId="{82095FCE-EF05-4443-B97A-85DEE3A5CA17}"/>
          </ac:spMkLst>
        </pc:spChg>
        <pc:spChg chg="add del">
          <ac:chgData name="S LEWIS" userId="f6c8cd282291df3c" providerId="LiveId" clId="{2593CF4A-2D19-46A3-A95A-B8BE75A73999}" dt="2024-05-12T02:48:04.841" v="870" actId="26606"/>
          <ac:spMkLst>
            <pc:docMk/>
            <pc:sldMk cId="4235905622" sldId="257"/>
            <ac:spMk id="24" creationId="{CA00AE6B-AA30-4CF8-BA6F-339B780AD76C}"/>
          </ac:spMkLst>
        </pc:spChg>
        <pc:spChg chg="add">
          <ac:chgData name="S LEWIS" userId="f6c8cd282291df3c" providerId="LiveId" clId="{2593CF4A-2D19-46A3-A95A-B8BE75A73999}" dt="2024-05-12T02:48:04.857" v="871" actId="26606"/>
          <ac:spMkLst>
            <pc:docMk/>
            <pc:sldMk cId="4235905622" sldId="257"/>
            <ac:spMk id="26" creationId="{AC40FFA8-CDA2-4745-9D0A-854FC4DBE2F4}"/>
          </ac:spMkLst>
        </pc:spChg>
        <pc:spChg chg="add">
          <ac:chgData name="S LEWIS" userId="f6c8cd282291df3c" providerId="LiveId" clId="{2593CF4A-2D19-46A3-A95A-B8BE75A73999}" dt="2024-05-12T02:48:04.857" v="871" actId="26606"/>
          <ac:spMkLst>
            <pc:docMk/>
            <pc:sldMk cId="4235905622" sldId="257"/>
            <ac:spMk id="27" creationId="{A031F918-6C2A-4C3F-8785-651FF6135CE8}"/>
          </ac:spMkLst>
        </pc:spChg>
        <pc:picChg chg="mod ord">
          <ac:chgData name="S LEWIS" userId="f6c8cd282291df3c" providerId="LiveId" clId="{2593CF4A-2D19-46A3-A95A-B8BE75A73999}" dt="2024-05-12T02:48:04.857" v="871" actId="26606"/>
          <ac:picMkLst>
            <pc:docMk/>
            <pc:sldMk cId="4235905622" sldId="257"/>
            <ac:picMk id="7" creationId="{4529CA94-1EBB-D13C-5EBC-E8A721E7C53D}"/>
          </ac:picMkLst>
        </pc:picChg>
        <pc:picChg chg="add mod ord">
          <ac:chgData name="S LEWIS" userId="f6c8cd282291df3c" providerId="LiveId" clId="{2593CF4A-2D19-46A3-A95A-B8BE75A73999}" dt="2024-05-12T02:48:04.857" v="871" actId="26606"/>
          <ac:picMkLst>
            <pc:docMk/>
            <pc:sldMk cId="4235905622" sldId="257"/>
            <ac:picMk id="9" creationId="{589566D3-766F-CB07-9DEF-A55B7BEB127F}"/>
          </ac:picMkLst>
        </pc:picChg>
        <pc:cxnChg chg="del">
          <ac:chgData name="S LEWIS" userId="f6c8cd282291df3c" providerId="LiveId" clId="{2593CF4A-2D19-46A3-A95A-B8BE75A73999}" dt="2024-05-12T02:32:42.616" v="0" actId="700"/>
          <ac:cxnSpMkLst>
            <pc:docMk/>
            <pc:sldMk cId="4235905622" sldId="257"/>
            <ac:cxnSpMk id="15" creationId="{61B115DB-65EB-3FC3-7284-CFDF4ADC60B6}"/>
          </ac:cxnSpMkLst>
        </pc:cxnChg>
      </pc:sldChg>
      <pc:sldChg chg="del">
        <pc:chgData name="S LEWIS" userId="f6c8cd282291df3c" providerId="LiveId" clId="{2593CF4A-2D19-46A3-A95A-B8BE75A73999}" dt="2024-05-12T17:30:26.410" v="4075" actId="2696"/>
        <pc:sldMkLst>
          <pc:docMk/>
          <pc:sldMk cId="903853512" sldId="258"/>
        </pc:sldMkLst>
      </pc:sldChg>
      <pc:sldChg chg="addSp delSp modSp mod">
        <pc:chgData name="S LEWIS" userId="f6c8cd282291df3c" providerId="LiveId" clId="{2593CF4A-2D19-46A3-A95A-B8BE75A73999}" dt="2024-05-12T05:00:47.210" v="2720" actId="26606"/>
        <pc:sldMkLst>
          <pc:docMk/>
          <pc:sldMk cId="1639326116" sldId="259"/>
        </pc:sldMkLst>
        <pc:spChg chg="mod">
          <ac:chgData name="S LEWIS" userId="f6c8cd282291df3c" providerId="LiveId" clId="{2593CF4A-2D19-46A3-A95A-B8BE75A73999}" dt="2024-05-12T05:00:47.201" v="2719" actId="26606"/>
          <ac:spMkLst>
            <pc:docMk/>
            <pc:sldMk cId="1639326116" sldId="259"/>
            <ac:spMk id="6" creationId="{065CC1BC-4B8A-240D-3D3B-283CD759EB2F}"/>
          </ac:spMkLst>
        </pc:spChg>
        <pc:spChg chg="add del">
          <ac:chgData name="S LEWIS" userId="f6c8cd282291df3c" providerId="LiveId" clId="{2593CF4A-2D19-46A3-A95A-B8BE75A73999}" dt="2024-05-12T05:00:47.210" v="2720" actId="26606"/>
          <ac:spMkLst>
            <pc:docMk/>
            <pc:sldMk cId="1639326116" sldId="259"/>
            <ac:spMk id="19" creationId="{E91DC736-0EF8-4F87-9146-EBF1D2EE4D3D}"/>
          </ac:spMkLst>
        </pc:spChg>
        <pc:spChg chg="add del">
          <ac:chgData name="S LEWIS" userId="f6c8cd282291df3c" providerId="LiveId" clId="{2593CF4A-2D19-46A3-A95A-B8BE75A73999}" dt="2024-05-12T05:00:47.210" v="2720" actId="26606"/>
          <ac:spMkLst>
            <pc:docMk/>
            <pc:sldMk cId="1639326116" sldId="259"/>
            <ac:spMk id="21" creationId="{097CD68E-23E3-4007-8847-CD0944C4F7BE}"/>
          </ac:spMkLst>
        </pc:spChg>
        <pc:spChg chg="add del">
          <ac:chgData name="S LEWIS" userId="f6c8cd282291df3c" providerId="LiveId" clId="{2593CF4A-2D19-46A3-A95A-B8BE75A73999}" dt="2024-05-12T05:00:47.210" v="2720" actId="26606"/>
          <ac:spMkLst>
            <pc:docMk/>
            <pc:sldMk cId="1639326116" sldId="259"/>
            <ac:spMk id="23" creationId="{AF2F604E-43BE-4DC3-B983-E071523364F8}"/>
          </ac:spMkLst>
        </pc:spChg>
        <pc:spChg chg="add del">
          <ac:chgData name="S LEWIS" userId="f6c8cd282291df3c" providerId="LiveId" clId="{2593CF4A-2D19-46A3-A95A-B8BE75A73999}" dt="2024-05-12T05:00:47.210" v="2720" actId="26606"/>
          <ac:spMkLst>
            <pc:docMk/>
            <pc:sldMk cId="1639326116" sldId="259"/>
            <ac:spMk id="25" creationId="{08C9B587-E65E-4B52-B37C-ABEBB6E87928}"/>
          </ac:spMkLst>
        </pc:spChg>
        <pc:spChg chg="add del">
          <ac:chgData name="S LEWIS" userId="f6c8cd282291df3c" providerId="LiveId" clId="{2593CF4A-2D19-46A3-A95A-B8BE75A73999}" dt="2024-05-12T05:00:47.201" v="2719" actId="26606"/>
          <ac:spMkLst>
            <pc:docMk/>
            <pc:sldMk cId="1639326116" sldId="259"/>
            <ac:spMk id="30" creationId="{5A59F003-E00A-43F9-91DC-CC54E3B87466}"/>
          </ac:spMkLst>
        </pc:spChg>
        <pc:spChg chg="add del">
          <ac:chgData name="S LEWIS" userId="f6c8cd282291df3c" providerId="LiveId" clId="{2593CF4A-2D19-46A3-A95A-B8BE75A73999}" dt="2024-05-12T05:00:47.201" v="2719" actId="26606"/>
          <ac:spMkLst>
            <pc:docMk/>
            <pc:sldMk cId="1639326116" sldId="259"/>
            <ac:spMk id="32" creationId="{D74A4382-E3AD-430A-9A1F-DFA3E0E77A7D}"/>
          </ac:spMkLst>
        </pc:spChg>
        <pc:spChg chg="add del">
          <ac:chgData name="S LEWIS" userId="f6c8cd282291df3c" providerId="LiveId" clId="{2593CF4A-2D19-46A3-A95A-B8BE75A73999}" dt="2024-05-12T05:00:47.201" v="2719" actId="26606"/>
          <ac:spMkLst>
            <pc:docMk/>
            <pc:sldMk cId="1639326116" sldId="259"/>
            <ac:spMk id="34" creationId="{79F40191-0F44-4FD1-82CC-ACB507C14BE6}"/>
          </ac:spMkLst>
        </pc:spChg>
        <pc:spChg chg="add">
          <ac:chgData name="S LEWIS" userId="f6c8cd282291df3c" providerId="LiveId" clId="{2593CF4A-2D19-46A3-A95A-B8BE75A73999}" dt="2024-05-12T05:00:47.210" v="2720" actId="26606"/>
          <ac:spMkLst>
            <pc:docMk/>
            <pc:sldMk cId="1639326116" sldId="259"/>
            <ac:spMk id="36" creationId="{08C9B587-E65E-4B52-B37C-ABEBB6E87928}"/>
          </ac:spMkLst>
        </pc:spChg>
        <pc:spChg chg="add">
          <ac:chgData name="S LEWIS" userId="f6c8cd282291df3c" providerId="LiveId" clId="{2593CF4A-2D19-46A3-A95A-B8BE75A73999}" dt="2024-05-12T05:00:47.210" v="2720" actId="26606"/>
          <ac:spMkLst>
            <pc:docMk/>
            <pc:sldMk cId="1639326116" sldId="259"/>
            <ac:spMk id="37" creationId="{E91DC736-0EF8-4F87-9146-EBF1D2EE4D3D}"/>
          </ac:spMkLst>
        </pc:spChg>
        <pc:spChg chg="add">
          <ac:chgData name="S LEWIS" userId="f6c8cd282291df3c" providerId="LiveId" clId="{2593CF4A-2D19-46A3-A95A-B8BE75A73999}" dt="2024-05-12T05:00:47.210" v="2720" actId="26606"/>
          <ac:spMkLst>
            <pc:docMk/>
            <pc:sldMk cId="1639326116" sldId="259"/>
            <ac:spMk id="38" creationId="{097CD68E-23E3-4007-8847-CD0944C4F7BE}"/>
          </ac:spMkLst>
        </pc:spChg>
        <pc:spChg chg="add">
          <ac:chgData name="S LEWIS" userId="f6c8cd282291df3c" providerId="LiveId" clId="{2593CF4A-2D19-46A3-A95A-B8BE75A73999}" dt="2024-05-12T05:00:47.210" v="2720" actId="26606"/>
          <ac:spMkLst>
            <pc:docMk/>
            <pc:sldMk cId="1639326116" sldId="259"/>
            <ac:spMk id="39" creationId="{AF2F604E-43BE-4DC3-B983-E071523364F8}"/>
          </ac:spMkLst>
        </pc:spChg>
        <pc:picChg chg="mod">
          <ac:chgData name="S LEWIS" userId="f6c8cd282291df3c" providerId="LiveId" clId="{2593CF4A-2D19-46A3-A95A-B8BE75A73999}" dt="2024-05-12T05:00:47.201" v="2719" actId="26606"/>
          <ac:picMkLst>
            <pc:docMk/>
            <pc:sldMk cId="1639326116" sldId="259"/>
            <ac:picMk id="8" creationId="{4CDA8228-B606-FC90-BBC3-98FBC5F93007}"/>
          </ac:picMkLst>
        </pc:picChg>
      </pc:sldChg>
      <pc:sldChg chg="addSp delSp modSp new del mod modClrScheme chgLayout">
        <pc:chgData name="S LEWIS" userId="f6c8cd282291df3c" providerId="LiveId" clId="{2593CF4A-2D19-46A3-A95A-B8BE75A73999}" dt="2024-05-12T03:05:29.843" v="915" actId="2696"/>
        <pc:sldMkLst>
          <pc:docMk/>
          <pc:sldMk cId="3641322058" sldId="260"/>
        </pc:sldMkLst>
        <pc:spChg chg="del mod ord">
          <ac:chgData name="S LEWIS" userId="f6c8cd282291df3c" providerId="LiveId" clId="{2593CF4A-2D19-46A3-A95A-B8BE75A73999}" dt="2024-05-12T02:56:27.067" v="873" actId="700"/>
          <ac:spMkLst>
            <pc:docMk/>
            <pc:sldMk cId="3641322058" sldId="260"/>
            <ac:spMk id="2" creationId="{531491AE-144F-DD42-EA7B-5807BE6D9661}"/>
          </ac:spMkLst>
        </pc:spChg>
        <pc:spChg chg="del mod ord">
          <ac:chgData name="S LEWIS" userId="f6c8cd282291df3c" providerId="LiveId" clId="{2593CF4A-2D19-46A3-A95A-B8BE75A73999}" dt="2024-05-12T02:56:27.067" v="873" actId="700"/>
          <ac:spMkLst>
            <pc:docMk/>
            <pc:sldMk cId="3641322058" sldId="260"/>
            <ac:spMk id="3" creationId="{105847B4-ABEE-5C82-152F-9AB02B34A4C0}"/>
          </ac:spMkLst>
        </pc:spChg>
        <pc:spChg chg="del mod ord">
          <ac:chgData name="S LEWIS" userId="f6c8cd282291df3c" providerId="LiveId" clId="{2593CF4A-2D19-46A3-A95A-B8BE75A73999}" dt="2024-05-12T02:56:27.067" v="873" actId="700"/>
          <ac:spMkLst>
            <pc:docMk/>
            <pc:sldMk cId="3641322058" sldId="260"/>
            <ac:spMk id="4" creationId="{29B7A733-880B-E26F-AA66-05900FCFBA05}"/>
          </ac:spMkLst>
        </pc:spChg>
        <pc:spChg chg="add del mod ord">
          <ac:chgData name="S LEWIS" userId="f6c8cd282291df3c" providerId="LiveId" clId="{2593CF4A-2D19-46A3-A95A-B8BE75A73999}" dt="2024-05-12T03:03:33.216" v="874" actId="700"/>
          <ac:spMkLst>
            <pc:docMk/>
            <pc:sldMk cId="3641322058" sldId="260"/>
            <ac:spMk id="5" creationId="{93E5F899-E19E-D7D9-A843-76BB265939DE}"/>
          </ac:spMkLst>
        </pc:spChg>
        <pc:spChg chg="add del mod ord">
          <ac:chgData name="S LEWIS" userId="f6c8cd282291df3c" providerId="LiveId" clId="{2593CF4A-2D19-46A3-A95A-B8BE75A73999}" dt="2024-05-12T03:03:33.216" v="874" actId="700"/>
          <ac:spMkLst>
            <pc:docMk/>
            <pc:sldMk cId="3641322058" sldId="260"/>
            <ac:spMk id="6" creationId="{A76265CD-BD52-4038-4ECC-079A2821D3EF}"/>
          </ac:spMkLst>
        </pc:spChg>
        <pc:spChg chg="add del mod ord">
          <ac:chgData name="S LEWIS" userId="f6c8cd282291df3c" providerId="LiveId" clId="{2593CF4A-2D19-46A3-A95A-B8BE75A73999}" dt="2024-05-12T03:03:33.216" v="874" actId="700"/>
          <ac:spMkLst>
            <pc:docMk/>
            <pc:sldMk cId="3641322058" sldId="260"/>
            <ac:spMk id="7" creationId="{2B083DED-EDFC-8889-7AE4-4AC62840A119}"/>
          </ac:spMkLst>
        </pc:spChg>
        <pc:spChg chg="add del mod ord">
          <ac:chgData name="S LEWIS" userId="f6c8cd282291df3c" providerId="LiveId" clId="{2593CF4A-2D19-46A3-A95A-B8BE75A73999}" dt="2024-05-12T03:05:18.757" v="914" actId="700"/>
          <ac:spMkLst>
            <pc:docMk/>
            <pc:sldMk cId="3641322058" sldId="260"/>
            <ac:spMk id="8" creationId="{141D4BDC-6A2F-D8DC-6464-4AF66B2048E4}"/>
          </ac:spMkLst>
        </pc:spChg>
        <pc:spChg chg="add mod ord">
          <ac:chgData name="S LEWIS" userId="f6c8cd282291df3c" providerId="LiveId" clId="{2593CF4A-2D19-46A3-A95A-B8BE75A73999}" dt="2024-05-12T03:05:18.757" v="914" actId="700"/>
          <ac:spMkLst>
            <pc:docMk/>
            <pc:sldMk cId="3641322058" sldId="260"/>
            <ac:spMk id="9" creationId="{A1AD4F49-083B-D435-D261-57D51EDD7FC2}"/>
          </ac:spMkLst>
        </pc:spChg>
        <pc:spChg chg="add mod ord">
          <ac:chgData name="S LEWIS" userId="f6c8cd282291df3c" providerId="LiveId" clId="{2593CF4A-2D19-46A3-A95A-B8BE75A73999}" dt="2024-05-12T03:05:18.757" v="914" actId="700"/>
          <ac:spMkLst>
            <pc:docMk/>
            <pc:sldMk cId="3641322058" sldId="260"/>
            <ac:spMk id="10" creationId="{2B7B1445-D2DE-DCC4-BA1C-1AA71A516AA2}"/>
          </ac:spMkLst>
        </pc:spChg>
        <pc:spChg chg="add del mod ord">
          <ac:chgData name="S LEWIS" userId="f6c8cd282291df3c" providerId="LiveId" clId="{2593CF4A-2D19-46A3-A95A-B8BE75A73999}" dt="2024-05-12T03:05:18.757" v="914" actId="700"/>
          <ac:spMkLst>
            <pc:docMk/>
            <pc:sldMk cId="3641322058" sldId="260"/>
            <ac:spMk id="11" creationId="{7FF71040-2F3E-BA89-925A-8A37224181D7}"/>
          </ac:spMkLst>
        </pc:spChg>
        <pc:spChg chg="add del mod ord">
          <ac:chgData name="S LEWIS" userId="f6c8cd282291df3c" providerId="LiveId" clId="{2593CF4A-2D19-46A3-A95A-B8BE75A73999}" dt="2024-05-12T03:05:18.757" v="914" actId="700"/>
          <ac:spMkLst>
            <pc:docMk/>
            <pc:sldMk cId="3641322058" sldId="260"/>
            <ac:spMk id="12" creationId="{9C52FEE3-4D4E-E8AB-9186-692DE638E7E9}"/>
          </ac:spMkLst>
        </pc:spChg>
        <pc:spChg chg="add mod ord">
          <ac:chgData name="S LEWIS" userId="f6c8cd282291df3c" providerId="LiveId" clId="{2593CF4A-2D19-46A3-A95A-B8BE75A73999}" dt="2024-05-12T03:05:18.757" v="914" actId="700"/>
          <ac:spMkLst>
            <pc:docMk/>
            <pc:sldMk cId="3641322058" sldId="260"/>
            <ac:spMk id="13" creationId="{15BBD8EB-FE00-3F19-8875-A0A08F334C7B}"/>
          </ac:spMkLst>
        </pc:spChg>
      </pc:sldChg>
      <pc:sldChg chg="addSp delSp modSp new del mod setBg modClrScheme chgLayout modNotesTx">
        <pc:chgData name="S LEWIS" userId="f6c8cd282291df3c" providerId="LiveId" clId="{2593CF4A-2D19-46A3-A95A-B8BE75A73999}" dt="2024-05-12T04:59:38.776" v="2717" actId="2696"/>
        <pc:sldMkLst>
          <pc:docMk/>
          <pc:sldMk cId="4176259470" sldId="260"/>
        </pc:sldMkLst>
        <pc:spChg chg="del mod ord">
          <ac:chgData name="S LEWIS" userId="f6c8cd282291df3c" providerId="LiveId" clId="{2593CF4A-2D19-46A3-A95A-B8BE75A73999}" dt="2024-05-12T03:05:36.393" v="917" actId="700"/>
          <ac:spMkLst>
            <pc:docMk/>
            <pc:sldMk cId="4176259470" sldId="260"/>
            <ac:spMk id="2" creationId="{A25E4FD1-9F1B-9187-E8A1-C4F4D86575EE}"/>
          </ac:spMkLst>
        </pc:spChg>
        <pc:spChg chg="del mod ord">
          <ac:chgData name="S LEWIS" userId="f6c8cd282291df3c" providerId="LiveId" clId="{2593CF4A-2D19-46A3-A95A-B8BE75A73999}" dt="2024-05-12T03:05:36.393" v="917" actId="700"/>
          <ac:spMkLst>
            <pc:docMk/>
            <pc:sldMk cId="4176259470" sldId="260"/>
            <ac:spMk id="3" creationId="{40A17EF6-9B8E-8738-7B72-0A678A3B3A9B}"/>
          </ac:spMkLst>
        </pc:spChg>
        <pc:spChg chg="del">
          <ac:chgData name="S LEWIS" userId="f6c8cd282291df3c" providerId="LiveId" clId="{2593CF4A-2D19-46A3-A95A-B8BE75A73999}" dt="2024-05-12T03:05:36.393" v="917" actId="700"/>
          <ac:spMkLst>
            <pc:docMk/>
            <pc:sldMk cId="4176259470" sldId="260"/>
            <ac:spMk id="4" creationId="{08676C81-C187-C9CF-36E4-CBADC7102082}"/>
          </ac:spMkLst>
        </pc:spChg>
        <pc:spChg chg="add mod ord">
          <ac:chgData name="S LEWIS" userId="f6c8cd282291df3c" providerId="LiveId" clId="{2593CF4A-2D19-46A3-A95A-B8BE75A73999}" dt="2024-05-12T03:42:49.826" v="1159" actId="20577"/>
          <ac:spMkLst>
            <pc:docMk/>
            <pc:sldMk cId="4176259470" sldId="260"/>
            <ac:spMk id="5" creationId="{335EA29E-2757-2EDF-8458-1E14F8B7B1C1}"/>
          </ac:spMkLst>
        </pc:spChg>
        <pc:spChg chg="add del mod ord">
          <ac:chgData name="S LEWIS" userId="f6c8cd282291df3c" providerId="LiveId" clId="{2593CF4A-2D19-46A3-A95A-B8BE75A73999}" dt="2024-05-12T03:06:29.744" v="965" actId="26606"/>
          <ac:spMkLst>
            <pc:docMk/>
            <pc:sldMk cId="4176259470" sldId="260"/>
            <ac:spMk id="6" creationId="{3081C2A4-815E-EAEB-49C9-6F8D0729D176}"/>
          </ac:spMkLst>
        </pc:spChg>
        <pc:spChg chg="add">
          <ac:chgData name="S LEWIS" userId="f6c8cd282291df3c" providerId="LiveId" clId="{2593CF4A-2D19-46A3-A95A-B8BE75A73999}" dt="2024-05-12T03:06:29.744" v="965" actId="26606"/>
          <ac:spMkLst>
            <pc:docMk/>
            <pc:sldMk cId="4176259470" sldId="260"/>
            <ac:spMk id="12" creationId="{35DB3719-6FDC-4E5D-891D-FF40B7300F64}"/>
          </ac:spMkLst>
        </pc:spChg>
        <pc:spChg chg="add">
          <ac:chgData name="S LEWIS" userId="f6c8cd282291df3c" providerId="LiveId" clId="{2593CF4A-2D19-46A3-A95A-B8BE75A73999}" dt="2024-05-12T03:06:29.744" v="965" actId="26606"/>
          <ac:spMkLst>
            <pc:docMk/>
            <pc:sldMk cId="4176259470" sldId="260"/>
            <ac:spMk id="14" creationId="{E0CBAC23-2E3F-4A90-BA59-F8299F6A5439}"/>
          </ac:spMkLst>
        </pc:spChg>
        <pc:graphicFrameChg chg="add">
          <ac:chgData name="S LEWIS" userId="f6c8cd282291df3c" providerId="LiveId" clId="{2593CF4A-2D19-46A3-A95A-B8BE75A73999}" dt="2024-05-12T03:06:29.744" v="965" actId="26606"/>
          <ac:graphicFrameMkLst>
            <pc:docMk/>
            <pc:sldMk cId="4176259470" sldId="260"/>
            <ac:graphicFrameMk id="8" creationId="{D2B68C9F-EDCD-CF8E-3E0B-E52DD6420E46}"/>
          </ac:graphicFrameMkLst>
        </pc:graphicFrameChg>
      </pc:sldChg>
      <pc:sldChg chg="addSp delSp modSp new mod ord setBg modNotesTx">
        <pc:chgData name="S LEWIS" userId="f6c8cd282291df3c" providerId="LiveId" clId="{2593CF4A-2D19-46A3-A95A-B8BE75A73999}" dt="2024-05-12T03:53:32.438" v="2185" actId="26606"/>
        <pc:sldMkLst>
          <pc:docMk/>
          <pc:sldMk cId="4022260651" sldId="261"/>
        </pc:sldMkLst>
        <pc:spChg chg="mod">
          <ac:chgData name="S LEWIS" userId="f6c8cd282291df3c" providerId="LiveId" clId="{2593CF4A-2D19-46A3-A95A-B8BE75A73999}" dt="2024-05-12T03:53:32.438" v="2185" actId="26606"/>
          <ac:spMkLst>
            <pc:docMk/>
            <pc:sldMk cId="4022260651" sldId="261"/>
            <ac:spMk id="2" creationId="{EFFD732D-D4B0-4302-BC99-CEE12B2FC579}"/>
          </ac:spMkLst>
        </pc:spChg>
        <pc:spChg chg="del mod">
          <ac:chgData name="S LEWIS" userId="f6c8cd282291df3c" providerId="LiveId" clId="{2593CF4A-2D19-46A3-A95A-B8BE75A73999}" dt="2024-05-12T03:53:32.438" v="2185" actId="26606"/>
          <ac:spMkLst>
            <pc:docMk/>
            <pc:sldMk cId="4022260651" sldId="261"/>
            <ac:spMk id="3" creationId="{EC4F79D5-B44C-8C10-01B5-42C36BCEE904}"/>
          </ac:spMkLst>
        </pc:spChg>
        <pc:spChg chg="add mod">
          <ac:chgData name="S LEWIS" userId="f6c8cd282291df3c" providerId="LiveId" clId="{2593CF4A-2D19-46A3-A95A-B8BE75A73999}" dt="2024-05-12T03:38:42.652" v="1078"/>
          <ac:spMkLst>
            <pc:docMk/>
            <pc:sldMk cId="4022260651" sldId="261"/>
            <ac:spMk id="4" creationId="{6744DE6D-C6D6-F48E-8962-7579603ED396}"/>
          </ac:spMkLst>
        </pc:spChg>
        <pc:spChg chg="add">
          <ac:chgData name="S LEWIS" userId="f6c8cd282291df3c" providerId="LiveId" clId="{2593CF4A-2D19-46A3-A95A-B8BE75A73999}" dt="2024-05-12T03:53:32.438" v="2185" actId="26606"/>
          <ac:spMkLst>
            <pc:docMk/>
            <pc:sldMk cId="4022260651" sldId="261"/>
            <ac:spMk id="9" creationId="{35DB3719-6FDC-4E5D-891D-FF40B7300F64}"/>
          </ac:spMkLst>
        </pc:spChg>
        <pc:spChg chg="add">
          <ac:chgData name="S LEWIS" userId="f6c8cd282291df3c" providerId="LiveId" clId="{2593CF4A-2D19-46A3-A95A-B8BE75A73999}" dt="2024-05-12T03:53:32.438" v="2185" actId="26606"/>
          <ac:spMkLst>
            <pc:docMk/>
            <pc:sldMk cId="4022260651" sldId="261"/>
            <ac:spMk id="11" creationId="{E0CBAC23-2E3F-4A90-BA59-F8299F6A5439}"/>
          </ac:spMkLst>
        </pc:spChg>
        <pc:graphicFrameChg chg="add">
          <ac:chgData name="S LEWIS" userId="f6c8cd282291df3c" providerId="LiveId" clId="{2593CF4A-2D19-46A3-A95A-B8BE75A73999}" dt="2024-05-12T03:53:32.438" v="2185" actId="26606"/>
          <ac:graphicFrameMkLst>
            <pc:docMk/>
            <pc:sldMk cId="4022260651" sldId="261"/>
            <ac:graphicFrameMk id="5" creationId="{A93ED9DB-F479-5971-3600-54B631DA9E3A}"/>
          </ac:graphicFrameMkLst>
        </pc:graphicFrameChg>
      </pc:sldChg>
      <pc:sldChg chg="addSp delSp modSp new mod setBg modClrScheme chgLayout modNotesTx">
        <pc:chgData name="S LEWIS" userId="f6c8cd282291df3c" providerId="LiveId" clId="{2593CF4A-2D19-46A3-A95A-B8BE75A73999}" dt="2024-05-12T17:32:32.267" v="4076" actId="6549"/>
        <pc:sldMkLst>
          <pc:docMk/>
          <pc:sldMk cId="2131386658" sldId="262"/>
        </pc:sldMkLst>
        <pc:spChg chg="del">
          <ac:chgData name="S LEWIS" userId="f6c8cd282291df3c" providerId="LiveId" clId="{2593CF4A-2D19-46A3-A95A-B8BE75A73999}" dt="2024-05-12T03:41:23.667" v="1080" actId="700"/>
          <ac:spMkLst>
            <pc:docMk/>
            <pc:sldMk cId="2131386658" sldId="262"/>
            <ac:spMk id="2" creationId="{DEF624DB-6229-684E-221E-15F6B2DB05EA}"/>
          </ac:spMkLst>
        </pc:spChg>
        <pc:spChg chg="del">
          <ac:chgData name="S LEWIS" userId="f6c8cd282291df3c" providerId="LiveId" clId="{2593CF4A-2D19-46A3-A95A-B8BE75A73999}" dt="2024-05-12T03:41:23.667" v="1080" actId="700"/>
          <ac:spMkLst>
            <pc:docMk/>
            <pc:sldMk cId="2131386658" sldId="262"/>
            <ac:spMk id="3" creationId="{0A521D8D-D977-B09B-E69B-AB08242EEF9A}"/>
          </ac:spMkLst>
        </pc:spChg>
        <pc:spChg chg="del">
          <ac:chgData name="S LEWIS" userId="f6c8cd282291df3c" providerId="LiveId" clId="{2593CF4A-2D19-46A3-A95A-B8BE75A73999}" dt="2024-05-12T03:41:23.667" v="1080" actId="700"/>
          <ac:spMkLst>
            <pc:docMk/>
            <pc:sldMk cId="2131386658" sldId="262"/>
            <ac:spMk id="4" creationId="{7D7D33E6-8F79-35F8-FDDF-1FBE3353554B}"/>
          </ac:spMkLst>
        </pc:spChg>
        <pc:spChg chg="add mod ord">
          <ac:chgData name="S LEWIS" userId="f6c8cd282291df3c" providerId="LiveId" clId="{2593CF4A-2D19-46A3-A95A-B8BE75A73999}" dt="2024-05-12T17:32:32.267" v="4076" actId="6549"/>
          <ac:spMkLst>
            <pc:docMk/>
            <pc:sldMk cId="2131386658" sldId="262"/>
            <ac:spMk id="5" creationId="{93339DDD-4AFD-61B7-F148-41705262637E}"/>
          </ac:spMkLst>
        </pc:spChg>
        <pc:spChg chg="add del mod ord">
          <ac:chgData name="S LEWIS" userId="f6c8cd282291df3c" providerId="LiveId" clId="{2593CF4A-2D19-46A3-A95A-B8BE75A73999}" dt="2024-05-12T03:41:35.173" v="1091" actId="700"/>
          <ac:spMkLst>
            <pc:docMk/>
            <pc:sldMk cId="2131386658" sldId="262"/>
            <ac:spMk id="6" creationId="{DF733C42-1039-243E-21D3-F9E8938F3644}"/>
          </ac:spMkLst>
        </pc:spChg>
        <pc:spChg chg="add del mod ord">
          <ac:chgData name="S LEWIS" userId="f6c8cd282291df3c" providerId="LiveId" clId="{2593CF4A-2D19-46A3-A95A-B8BE75A73999}" dt="2024-05-12T03:41:35.173" v="1091" actId="700"/>
          <ac:spMkLst>
            <pc:docMk/>
            <pc:sldMk cId="2131386658" sldId="262"/>
            <ac:spMk id="7" creationId="{34EF1D21-E32A-0C31-48E7-6632175279C1}"/>
          </ac:spMkLst>
        </pc:spChg>
        <pc:spChg chg="add del mod ord">
          <ac:chgData name="S LEWIS" userId="f6c8cd282291df3c" providerId="LiveId" clId="{2593CF4A-2D19-46A3-A95A-B8BE75A73999}" dt="2024-05-12T03:41:57.411" v="1130" actId="26606"/>
          <ac:spMkLst>
            <pc:docMk/>
            <pc:sldMk cId="2131386658" sldId="262"/>
            <ac:spMk id="8" creationId="{4402D678-438D-12D0-7CB6-F892022EF8BF}"/>
          </ac:spMkLst>
        </pc:spChg>
        <pc:spChg chg="add">
          <ac:chgData name="S LEWIS" userId="f6c8cd282291df3c" providerId="LiveId" clId="{2593CF4A-2D19-46A3-A95A-B8BE75A73999}" dt="2024-05-12T03:41:57.411" v="1130" actId="26606"/>
          <ac:spMkLst>
            <pc:docMk/>
            <pc:sldMk cId="2131386658" sldId="262"/>
            <ac:spMk id="14" creationId="{35DB3719-6FDC-4E5D-891D-FF40B7300F64}"/>
          </ac:spMkLst>
        </pc:spChg>
        <pc:spChg chg="add">
          <ac:chgData name="S LEWIS" userId="f6c8cd282291df3c" providerId="LiveId" clId="{2593CF4A-2D19-46A3-A95A-B8BE75A73999}" dt="2024-05-12T03:41:57.411" v="1130" actId="26606"/>
          <ac:spMkLst>
            <pc:docMk/>
            <pc:sldMk cId="2131386658" sldId="262"/>
            <ac:spMk id="16" creationId="{E0CBAC23-2E3F-4A90-BA59-F8299F6A5439}"/>
          </ac:spMkLst>
        </pc:spChg>
        <pc:graphicFrameChg chg="add">
          <ac:chgData name="S LEWIS" userId="f6c8cd282291df3c" providerId="LiveId" clId="{2593CF4A-2D19-46A3-A95A-B8BE75A73999}" dt="2024-05-12T03:41:57.411" v="1130" actId="26606"/>
          <ac:graphicFrameMkLst>
            <pc:docMk/>
            <pc:sldMk cId="2131386658" sldId="262"/>
            <ac:graphicFrameMk id="10" creationId="{7A868BDB-7E2D-4F64-C100-37DAFA569D58}"/>
          </ac:graphicFrameMkLst>
        </pc:graphicFrameChg>
      </pc:sldChg>
      <pc:sldChg chg="addSp delSp modSp new mod setBg modNotesTx">
        <pc:chgData name="S LEWIS" userId="f6c8cd282291df3c" providerId="LiveId" clId="{2593CF4A-2D19-46A3-A95A-B8BE75A73999}" dt="2024-05-12T04:23:24.699" v="2566" actId="20577"/>
        <pc:sldMkLst>
          <pc:docMk/>
          <pc:sldMk cId="2348445017" sldId="263"/>
        </pc:sldMkLst>
        <pc:spChg chg="mod">
          <ac:chgData name="S LEWIS" userId="f6c8cd282291df3c" providerId="LiveId" clId="{2593CF4A-2D19-46A3-A95A-B8BE75A73999}" dt="2024-05-12T04:21:15.822" v="2208" actId="26606"/>
          <ac:spMkLst>
            <pc:docMk/>
            <pc:sldMk cId="2348445017" sldId="263"/>
            <ac:spMk id="2" creationId="{0D8A82FB-7073-2323-5FA4-5649DAB197EB}"/>
          </ac:spMkLst>
        </pc:spChg>
        <pc:spChg chg="del">
          <ac:chgData name="S LEWIS" userId="f6c8cd282291df3c" providerId="LiveId" clId="{2593CF4A-2D19-46A3-A95A-B8BE75A73999}" dt="2024-05-12T04:19:41.254" v="2195" actId="931"/>
          <ac:spMkLst>
            <pc:docMk/>
            <pc:sldMk cId="2348445017" sldId="263"/>
            <ac:spMk id="3" creationId="{2A2BA8E4-67FD-37B3-3712-0E025F2B6B0D}"/>
          </ac:spMkLst>
        </pc:spChg>
        <pc:spChg chg="add del">
          <ac:chgData name="S LEWIS" userId="f6c8cd282291df3c" providerId="LiveId" clId="{2593CF4A-2D19-46A3-A95A-B8BE75A73999}" dt="2024-05-12T04:20:23.160" v="2199" actId="478"/>
          <ac:spMkLst>
            <pc:docMk/>
            <pc:sldMk cId="2348445017" sldId="263"/>
            <ac:spMk id="9" creationId="{E4EDFAA3-3C77-34E1-28F7-76992F8BC2E1}"/>
          </ac:spMkLst>
        </pc:spChg>
        <pc:spChg chg="add del">
          <ac:chgData name="S LEWIS" userId="f6c8cd282291df3c" providerId="LiveId" clId="{2593CF4A-2D19-46A3-A95A-B8BE75A73999}" dt="2024-05-12T04:21:15.822" v="2208" actId="26606"/>
          <ac:spMkLst>
            <pc:docMk/>
            <pc:sldMk cId="2348445017" sldId="263"/>
            <ac:spMk id="12" creationId="{A8908DB7-C3A6-4FCB-9820-CEE02B398C4A}"/>
          </ac:spMkLst>
        </pc:spChg>
        <pc:spChg chg="add del">
          <ac:chgData name="S LEWIS" userId="f6c8cd282291df3c" providerId="LiveId" clId="{2593CF4A-2D19-46A3-A95A-B8BE75A73999}" dt="2024-05-12T04:21:15.822" v="2208" actId="26606"/>
          <ac:spMkLst>
            <pc:docMk/>
            <pc:sldMk cId="2348445017" sldId="263"/>
            <ac:spMk id="14" creationId="{535742DD-1B16-4E9D-B715-0D74B4574A68}"/>
          </ac:spMkLst>
        </pc:spChg>
        <pc:spChg chg="add del">
          <ac:chgData name="S LEWIS" userId="f6c8cd282291df3c" providerId="LiveId" clId="{2593CF4A-2D19-46A3-A95A-B8BE75A73999}" dt="2024-05-12T04:20:35.250" v="2201" actId="26606"/>
          <ac:spMkLst>
            <pc:docMk/>
            <pc:sldMk cId="2348445017" sldId="263"/>
            <ac:spMk id="19" creationId="{665DBBEF-238B-476B-96AB-8AAC3224ECEA}"/>
          </ac:spMkLst>
        </pc:spChg>
        <pc:spChg chg="add del">
          <ac:chgData name="S LEWIS" userId="f6c8cd282291df3c" providerId="LiveId" clId="{2593CF4A-2D19-46A3-A95A-B8BE75A73999}" dt="2024-05-12T04:20:35.250" v="2201" actId="26606"/>
          <ac:spMkLst>
            <pc:docMk/>
            <pc:sldMk cId="2348445017" sldId="263"/>
            <ac:spMk id="21" creationId="{3FCFB1DE-0B7E-48CC-BA90-B2AB0889F9D6}"/>
          </ac:spMkLst>
        </pc:spChg>
        <pc:spChg chg="add del">
          <ac:chgData name="S LEWIS" userId="f6c8cd282291df3c" providerId="LiveId" clId="{2593CF4A-2D19-46A3-A95A-B8BE75A73999}" dt="2024-05-12T04:20:53.128" v="2203" actId="26606"/>
          <ac:spMkLst>
            <pc:docMk/>
            <pc:sldMk cId="2348445017" sldId="263"/>
            <ac:spMk id="23" creationId="{C6FC42E6-6C25-4922-95D2-B97B1E123559}"/>
          </ac:spMkLst>
        </pc:spChg>
        <pc:spChg chg="add del">
          <ac:chgData name="S LEWIS" userId="f6c8cd282291df3c" providerId="LiveId" clId="{2593CF4A-2D19-46A3-A95A-B8BE75A73999}" dt="2024-05-12T04:20:53.128" v="2203" actId="26606"/>
          <ac:spMkLst>
            <pc:docMk/>
            <pc:sldMk cId="2348445017" sldId="263"/>
            <ac:spMk id="24" creationId="{0295F874-A8A5-4A14-8CFC-828968DE64C4}"/>
          </ac:spMkLst>
        </pc:spChg>
        <pc:spChg chg="add del">
          <ac:chgData name="S LEWIS" userId="f6c8cd282291df3c" providerId="LiveId" clId="{2593CF4A-2D19-46A3-A95A-B8BE75A73999}" dt="2024-05-12T04:21:11.525" v="2205" actId="26606"/>
          <ac:spMkLst>
            <pc:docMk/>
            <pc:sldMk cId="2348445017" sldId="263"/>
            <ac:spMk id="26" creationId="{93245F62-CCC4-49E4-B95B-EA6C1E790510}"/>
          </ac:spMkLst>
        </pc:spChg>
        <pc:spChg chg="add del">
          <ac:chgData name="S LEWIS" userId="f6c8cd282291df3c" providerId="LiveId" clId="{2593CF4A-2D19-46A3-A95A-B8BE75A73999}" dt="2024-05-12T04:21:11.525" v="2205" actId="26606"/>
          <ac:spMkLst>
            <pc:docMk/>
            <pc:sldMk cId="2348445017" sldId="263"/>
            <ac:spMk id="27" creationId="{E6C0DD6B-6AA3-448F-9B99-8386295BC1B4}"/>
          </ac:spMkLst>
        </pc:spChg>
        <pc:spChg chg="add del">
          <ac:chgData name="S LEWIS" userId="f6c8cd282291df3c" providerId="LiveId" clId="{2593CF4A-2D19-46A3-A95A-B8BE75A73999}" dt="2024-05-12T04:21:15.813" v="2207" actId="26606"/>
          <ac:spMkLst>
            <pc:docMk/>
            <pc:sldMk cId="2348445017" sldId="263"/>
            <ac:spMk id="29" creationId="{665DBBEF-238B-476B-96AB-8AAC3224ECEA}"/>
          </ac:spMkLst>
        </pc:spChg>
        <pc:spChg chg="add del">
          <ac:chgData name="S LEWIS" userId="f6c8cd282291df3c" providerId="LiveId" clId="{2593CF4A-2D19-46A3-A95A-B8BE75A73999}" dt="2024-05-12T04:21:15.813" v="2207" actId="26606"/>
          <ac:spMkLst>
            <pc:docMk/>
            <pc:sldMk cId="2348445017" sldId="263"/>
            <ac:spMk id="30" creationId="{3FCFB1DE-0B7E-48CC-BA90-B2AB0889F9D6}"/>
          </ac:spMkLst>
        </pc:spChg>
        <pc:spChg chg="add">
          <ac:chgData name="S LEWIS" userId="f6c8cd282291df3c" providerId="LiveId" clId="{2593CF4A-2D19-46A3-A95A-B8BE75A73999}" dt="2024-05-12T04:21:15.822" v="2208" actId="26606"/>
          <ac:spMkLst>
            <pc:docMk/>
            <pc:sldMk cId="2348445017" sldId="263"/>
            <ac:spMk id="32" creationId="{BCED4D40-4B67-4331-AC48-79B82B4A47D8}"/>
          </ac:spMkLst>
        </pc:spChg>
        <pc:spChg chg="add">
          <ac:chgData name="S LEWIS" userId="f6c8cd282291df3c" providerId="LiveId" clId="{2593CF4A-2D19-46A3-A95A-B8BE75A73999}" dt="2024-05-12T04:21:15.822" v="2208" actId="26606"/>
          <ac:spMkLst>
            <pc:docMk/>
            <pc:sldMk cId="2348445017" sldId="263"/>
            <ac:spMk id="33" creationId="{670CEDEF-4F34-412E-84EE-329C1E936AF5}"/>
          </ac:spMkLst>
        </pc:spChg>
        <pc:picChg chg="add mod">
          <ac:chgData name="S LEWIS" userId="f6c8cd282291df3c" providerId="LiveId" clId="{2593CF4A-2D19-46A3-A95A-B8BE75A73999}" dt="2024-05-12T04:21:34.093" v="2213" actId="14100"/>
          <ac:picMkLst>
            <pc:docMk/>
            <pc:sldMk cId="2348445017" sldId="263"/>
            <ac:picMk id="5" creationId="{936FD829-63C7-F6A6-BF3B-E3B3D01F61D7}"/>
          </ac:picMkLst>
        </pc:picChg>
      </pc:sldChg>
      <pc:sldChg chg="addSp delSp modSp new mod setBg modClrScheme chgLayout modNotesTx">
        <pc:chgData name="S LEWIS" userId="f6c8cd282291df3c" providerId="LiveId" clId="{2593CF4A-2D19-46A3-A95A-B8BE75A73999}" dt="2024-05-12T17:29:30.919" v="3989" actId="6549"/>
        <pc:sldMkLst>
          <pc:docMk/>
          <pc:sldMk cId="3444222797" sldId="264"/>
        </pc:sldMkLst>
        <pc:spChg chg="mod ord">
          <ac:chgData name="S LEWIS" userId="f6c8cd282291df3c" providerId="LiveId" clId="{2593CF4A-2D19-46A3-A95A-B8BE75A73999}" dt="2024-05-12T04:32:38.072" v="2643" actId="26606"/>
          <ac:spMkLst>
            <pc:docMk/>
            <pc:sldMk cId="3444222797" sldId="264"/>
            <ac:spMk id="2" creationId="{B7AF4346-D464-6169-CC9B-5DAFFB50C53A}"/>
          </ac:spMkLst>
        </pc:spChg>
        <pc:spChg chg="del mod ord">
          <ac:chgData name="S LEWIS" userId="f6c8cd282291df3c" providerId="LiveId" clId="{2593CF4A-2D19-46A3-A95A-B8BE75A73999}" dt="2024-05-12T04:24:14.652" v="2575" actId="700"/>
          <ac:spMkLst>
            <pc:docMk/>
            <pc:sldMk cId="3444222797" sldId="264"/>
            <ac:spMk id="3" creationId="{5E8B3BB7-5983-E436-85C9-0221855C1A45}"/>
          </ac:spMkLst>
        </pc:spChg>
        <pc:spChg chg="add mod ord">
          <ac:chgData name="S LEWIS" userId="f6c8cd282291df3c" providerId="LiveId" clId="{2593CF4A-2D19-46A3-A95A-B8BE75A73999}" dt="2024-05-12T04:32:38.072" v="2643" actId="26606"/>
          <ac:spMkLst>
            <pc:docMk/>
            <pc:sldMk cId="3444222797" sldId="264"/>
            <ac:spMk id="4" creationId="{97C86A74-E889-5223-4E30-150271E59C84}"/>
          </ac:spMkLst>
        </pc:spChg>
        <pc:spChg chg="add del mod ord">
          <ac:chgData name="S LEWIS" userId="f6c8cd282291df3c" providerId="LiveId" clId="{2593CF4A-2D19-46A3-A95A-B8BE75A73999}" dt="2024-05-12T04:25:24.416" v="2595" actId="700"/>
          <ac:spMkLst>
            <pc:docMk/>
            <pc:sldMk cId="3444222797" sldId="264"/>
            <ac:spMk id="5" creationId="{3712BF30-706A-5590-CE31-7894D4EACA86}"/>
          </ac:spMkLst>
        </pc:spChg>
        <pc:spChg chg="add">
          <ac:chgData name="S LEWIS" userId="f6c8cd282291df3c" providerId="LiveId" clId="{2593CF4A-2D19-46A3-A95A-B8BE75A73999}" dt="2024-05-12T04:32:38.072" v="2643" actId="26606"/>
          <ac:spMkLst>
            <pc:docMk/>
            <pc:sldMk cId="3444222797" sldId="264"/>
            <ac:spMk id="10" creationId="{9F7D5CDA-D291-4307-BF55-1381FED29634}"/>
          </ac:spMkLst>
        </pc:spChg>
        <pc:spChg chg="add">
          <ac:chgData name="S LEWIS" userId="f6c8cd282291df3c" providerId="LiveId" clId="{2593CF4A-2D19-46A3-A95A-B8BE75A73999}" dt="2024-05-12T04:32:38.072" v="2643" actId="26606"/>
          <ac:spMkLst>
            <pc:docMk/>
            <pc:sldMk cId="3444222797" sldId="264"/>
            <ac:spMk id="12" creationId="{59B296B9-C5A5-4E4F-9B60-C907B5F1466C}"/>
          </ac:spMkLst>
        </pc:spChg>
        <pc:spChg chg="add">
          <ac:chgData name="S LEWIS" userId="f6c8cd282291df3c" providerId="LiveId" clId="{2593CF4A-2D19-46A3-A95A-B8BE75A73999}" dt="2024-05-12T04:32:38.072" v="2643" actId="26606"/>
          <ac:spMkLst>
            <pc:docMk/>
            <pc:sldMk cId="3444222797" sldId="264"/>
            <ac:spMk id="14" creationId="{D0300FD3-5AF1-6305-15FA-9078072672E2}"/>
          </ac:spMkLst>
        </pc:spChg>
        <pc:picChg chg="add">
          <ac:chgData name="S LEWIS" userId="f6c8cd282291df3c" providerId="LiveId" clId="{2593CF4A-2D19-46A3-A95A-B8BE75A73999}" dt="2024-05-12T04:32:38.072" v="2643" actId="26606"/>
          <ac:picMkLst>
            <pc:docMk/>
            <pc:sldMk cId="3444222797" sldId="264"/>
            <ac:picMk id="6" creationId="{8B4D21A3-66E5-200F-A3EF-49A6C6C2577D}"/>
          </ac:picMkLst>
        </pc:picChg>
      </pc:sldChg>
      <pc:sldChg chg="addSp delSp modSp new mod setBg modNotesTx">
        <pc:chgData name="S LEWIS" userId="f6c8cd282291df3c" providerId="LiveId" clId="{2593CF4A-2D19-46A3-A95A-B8BE75A73999}" dt="2024-05-12T17:30:00.592" v="4074" actId="20577"/>
        <pc:sldMkLst>
          <pc:docMk/>
          <pc:sldMk cId="2708545059" sldId="265"/>
        </pc:sldMkLst>
        <pc:spChg chg="mod">
          <ac:chgData name="S LEWIS" userId="f6c8cd282291df3c" providerId="LiveId" clId="{2593CF4A-2D19-46A3-A95A-B8BE75A73999}" dt="2024-05-12T04:34:32.672" v="2657" actId="26606"/>
          <ac:spMkLst>
            <pc:docMk/>
            <pc:sldMk cId="2708545059" sldId="265"/>
            <ac:spMk id="2" creationId="{945825B3-F01B-44F3-4C3F-6AB539DB8BD3}"/>
          </ac:spMkLst>
        </pc:spChg>
        <pc:spChg chg="del mod">
          <ac:chgData name="S LEWIS" userId="f6c8cd282291df3c" providerId="LiveId" clId="{2593CF4A-2D19-46A3-A95A-B8BE75A73999}" dt="2024-05-12T04:33:59.662" v="2652" actId="26606"/>
          <ac:spMkLst>
            <pc:docMk/>
            <pc:sldMk cId="2708545059" sldId="265"/>
            <ac:spMk id="3" creationId="{7EE90698-747B-685B-52CD-694E355E5A1E}"/>
          </ac:spMkLst>
        </pc:spChg>
        <pc:spChg chg="add del">
          <ac:chgData name="S LEWIS" userId="f6c8cd282291df3c" providerId="LiveId" clId="{2593CF4A-2D19-46A3-A95A-B8BE75A73999}" dt="2024-05-12T04:34:22.275" v="2654" actId="26606"/>
          <ac:spMkLst>
            <pc:docMk/>
            <pc:sldMk cId="2708545059" sldId="265"/>
            <ac:spMk id="10" creationId="{BACC6370-2D7E-4714-9D71-7542949D7D5D}"/>
          </ac:spMkLst>
        </pc:spChg>
        <pc:spChg chg="add del">
          <ac:chgData name="S LEWIS" userId="f6c8cd282291df3c" providerId="LiveId" clId="{2593CF4A-2D19-46A3-A95A-B8BE75A73999}" dt="2024-05-12T04:34:22.275" v="2654" actId="26606"/>
          <ac:spMkLst>
            <pc:docMk/>
            <pc:sldMk cId="2708545059" sldId="265"/>
            <ac:spMk id="12" creationId="{F68B3F68-107C-434F-AA38-110D5EA91B85}"/>
          </ac:spMkLst>
        </pc:spChg>
        <pc:spChg chg="add del">
          <ac:chgData name="S LEWIS" userId="f6c8cd282291df3c" providerId="LiveId" clId="{2593CF4A-2D19-46A3-A95A-B8BE75A73999}" dt="2024-05-12T04:34:22.275" v="2654" actId="26606"/>
          <ac:spMkLst>
            <pc:docMk/>
            <pc:sldMk cId="2708545059" sldId="265"/>
            <ac:spMk id="14" creationId="{AAD0DBB9-1A4B-4391-81D4-CB19F9AB918A}"/>
          </ac:spMkLst>
        </pc:spChg>
        <pc:spChg chg="add del">
          <ac:chgData name="S LEWIS" userId="f6c8cd282291df3c" providerId="LiveId" clId="{2593CF4A-2D19-46A3-A95A-B8BE75A73999}" dt="2024-05-12T04:34:22.275" v="2654" actId="26606"/>
          <ac:spMkLst>
            <pc:docMk/>
            <pc:sldMk cId="2708545059" sldId="265"/>
            <ac:spMk id="16" creationId="{063BBA22-50EA-4C4D-BE05-F1CE4E63AA56}"/>
          </ac:spMkLst>
        </pc:spChg>
        <pc:spChg chg="add del">
          <ac:chgData name="S LEWIS" userId="f6c8cd282291df3c" providerId="LiveId" clId="{2593CF4A-2D19-46A3-A95A-B8BE75A73999}" dt="2024-05-12T04:34:32.619" v="2656" actId="26606"/>
          <ac:spMkLst>
            <pc:docMk/>
            <pc:sldMk cId="2708545059" sldId="265"/>
            <ac:spMk id="18" creationId="{BACC6370-2D7E-4714-9D71-7542949D7D5D}"/>
          </ac:spMkLst>
        </pc:spChg>
        <pc:spChg chg="add del">
          <ac:chgData name="S LEWIS" userId="f6c8cd282291df3c" providerId="LiveId" clId="{2593CF4A-2D19-46A3-A95A-B8BE75A73999}" dt="2024-05-12T04:34:32.619" v="2656" actId="26606"/>
          <ac:spMkLst>
            <pc:docMk/>
            <pc:sldMk cId="2708545059" sldId="265"/>
            <ac:spMk id="19" creationId="{F68B3F68-107C-434F-AA38-110D5EA91B85}"/>
          </ac:spMkLst>
        </pc:spChg>
        <pc:spChg chg="add del">
          <ac:chgData name="S LEWIS" userId="f6c8cd282291df3c" providerId="LiveId" clId="{2593CF4A-2D19-46A3-A95A-B8BE75A73999}" dt="2024-05-12T04:34:32.619" v="2656" actId="26606"/>
          <ac:spMkLst>
            <pc:docMk/>
            <pc:sldMk cId="2708545059" sldId="265"/>
            <ac:spMk id="20" creationId="{AAD0DBB9-1A4B-4391-81D4-CB19F9AB918A}"/>
          </ac:spMkLst>
        </pc:spChg>
        <pc:spChg chg="add del">
          <ac:chgData name="S LEWIS" userId="f6c8cd282291df3c" providerId="LiveId" clId="{2593CF4A-2D19-46A3-A95A-B8BE75A73999}" dt="2024-05-12T04:34:32.619" v="2656" actId="26606"/>
          <ac:spMkLst>
            <pc:docMk/>
            <pc:sldMk cId="2708545059" sldId="265"/>
            <ac:spMk id="21" creationId="{063BBA22-50EA-4C4D-BE05-F1CE4E63AA56}"/>
          </ac:spMkLst>
        </pc:spChg>
        <pc:spChg chg="add">
          <ac:chgData name="S LEWIS" userId="f6c8cd282291df3c" providerId="LiveId" clId="{2593CF4A-2D19-46A3-A95A-B8BE75A73999}" dt="2024-05-12T04:34:32.672" v="2657" actId="26606"/>
          <ac:spMkLst>
            <pc:docMk/>
            <pc:sldMk cId="2708545059" sldId="265"/>
            <ac:spMk id="23" creationId="{BACC6370-2D7E-4714-9D71-7542949D7D5D}"/>
          </ac:spMkLst>
        </pc:spChg>
        <pc:spChg chg="add">
          <ac:chgData name="S LEWIS" userId="f6c8cd282291df3c" providerId="LiveId" clId="{2593CF4A-2D19-46A3-A95A-B8BE75A73999}" dt="2024-05-12T04:34:32.672" v="2657" actId="26606"/>
          <ac:spMkLst>
            <pc:docMk/>
            <pc:sldMk cId="2708545059" sldId="265"/>
            <ac:spMk id="24" creationId="{F68B3F68-107C-434F-AA38-110D5EA91B85}"/>
          </ac:spMkLst>
        </pc:spChg>
        <pc:spChg chg="add">
          <ac:chgData name="S LEWIS" userId="f6c8cd282291df3c" providerId="LiveId" clId="{2593CF4A-2D19-46A3-A95A-B8BE75A73999}" dt="2024-05-12T04:34:32.672" v="2657" actId="26606"/>
          <ac:spMkLst>
            <pc:docMk/>
            <pc:sldMk cId="2708545059" sldId="265"/>
            <ac:spMk id="25" creationId="{AAD0DBB9-1A4B-4391-81D4-CB19F9AB918A}"/>
          </ac:spMkLst>
        </pc:spChg>
        <pc:spChg chg="add">
          <ac:chgData name="S LEWIS" userId="f6c8cd282291df3c" providerId="LiveId" clId="{2593CF4A-2D19-46A3-A95A-B8BE75A73999}" dt="2024-05-12T04:34:32.672" v="2657" actId="26606"/>
          <ac:spMkLst>
            <pc:docMk/>
            <pc:sldMk cId="2708545059" sldId="265"/>
            <ac:spMk id="26" creationId="{063BBA22-50EA-4C4D-BE05-F1CE4E63AA56}"/>
          </ac:spMkLst>
        </pc:spChg>
        <pc:graphicFrameChg chg="add mod modGraphic">
          <ac:chgData name="S LEWIS" userId="f6c8cd282291df3c" providerId="LiveId" clId="{2593CF4A-2D19-46A3-A95A-B8BE75A73999}" dt="2024-05-12T04:34:32.672" v="2657" actId="26606"/>
          <ac:graphicFrameMkLst>
            <pc:docMk/>
            <pc:sldMk cId="2708545059" sldId="265"/>
            <ac:graphicFrameMk id="5" creationId="{DFEB6D8D-0BE5-9796-2475-2ACF5CF804E3}"/>
          </ac:graphicFrameMkLst>
        </pc:graphicFrameChg>
      </pc:sldChg>
      <pc:sldChg chg="addSp delSp modSp new mod setBg modClrScheme addAnim chgLayout modNotesTx">
        <pc:chgData name="S LEWIS" userId="f6c8cd282291df3c" providerId="LiveId" clId="{2593CF4A-2D19-46A3-A95A-B8BE75A73999}" dt="2024-05-12T17:26:28.235" v="3508"/>
        <pc:sldMkLst>
          <pc:docMk/>
          <pc:sldMk cId="955825131" sldId="266"/>
        </pc:sldMkLst>
        <pc:spChg chg="del mod ord">
          <ac:chgData name="S LEWIS" userId="f6c8cd282291df3c" providerId="LiveId" clId="{2593CF4A-2D19-46A3-A95A-B8BE75A73999}" dt="2024-05-12T04:35:02.221" v="2659" actId="700"/>
          <ac:spMkLst>
            <pc:docMk/>
            <pc:sldMk cId="955825131" sldId="266"/>
            <ac:spMk id="2" creationId="{FD32CE86-CAB4-589A-F7F0-C2E4E06732D6}"/>
          </ac:spMkLst>
        </pc:spChg>
        <pc:spChg chg="del">
          <ac:chgData name="S LEWIS" userId="f6c8cd282291df3c" providerId="LiveId" clId="{2593CF4A-2D19-46A3-A95A-B8BE75A73999}" dt="2024-05-12T04:35:02.221" v="2659" actId="700"/>
          <ac:spMkLst>
            <pc:docMk/>
            <pc:sldMk cId="955825131" sldId="266"/>
            <ac:spMk id="3" creationId="{91D8F260-5580-5688-5410-EF21852C5D01}"/>
          </ac:spMkLst>
        </pc:spChg>
        <pc:spChg chg="add mod ord">
          <ac:chgData name="S LEWIS" userId="f6c8cd282291df3c" providerId="LiveId" clId="{2593CF4A-2D19-46A3-A95A-B8BE75A73999}" dt="2024-05-12T04:35:34.336" v="2672" actId="26606"/>
          <ac:spMkLst>
            <pc:docMk/>
            <pc:sldMk cId="955825131" sldId="266"/>
            <ac:spMk id="4" creationId="{9779AE8E-0F48-B166-859B-A786C328AF4C}"/>
          </ac:spMkLst>
        </pc:spChg>
        <pc:spChg chg="add">
          <ac:chgData name="S LEWIS" userId="f6c8cd282291df3c" providerId="LiveId" clId="{2593CF4A-2D19-46A3-A95A-B8BE75A73999}" dt="2024-05-12T04:35:34.336" v="2672" actId="26606"/>
          <ac:spMkLst>
            <pc:docMk/>
            <pc:sldMk cId="955825131" sldId="266"/>
            <ac:spMk id="10" creationId="{E2BA2BD9-7B54-4190-8F06-3EF3658A0020}"/>
          </ac:spMkLst>
        </pc:spChg>
        <pc:spChg chg="add">
          <ac:chgData name="S LEWIS" userId="f6c8cd282291df3c" providerId="LiveId" clId="{2593CF4A-2D19-46A3-A95A-B8BE75A73999}" dt="2024-05-12T04:35:34.336" v="2672" actId="26606"/>
          <ac:spMkLst>
            <pc:docMk/>
            <pc:sldMk cId="955825131" sldId="266"/>
            <ac:spMk id="12" creationId="{184F9D61-9303-40B4-9F7E-66A9B4EDC458}"/>
          </ac:spMkLst>
        </pc:spChg>
        <pc:spChg chg="add">
          <ac:chgData name="S LEWIS" userId="f6c8cd282291df3c" providerId="LiveId" clId="{2593CF4A-2D19-46A3-A95A-B8BE75A73999}" dt="2024-05-12T04:35:34.336" v="2672" actId="26606"/>
          <ac:spMkLst>
            <pc:docMk/>
            <pc:sldMk cId="955825131" sldId="266"/>
            <ac:spMk id="14" creationId="{648D746A-0359-4EAE-8CF9-062E281698EC}"/>
          </ac:spMkLst>
        </pc:spChg>
        <pc:picChg chg="add">
          <ac:chgData name="S LEWIS" userId="f6c8cd282291df3c" providerId="LiveId" clId="{2593CF4A-2D19-46A3-A95A-B8BE75A73999}" dt="2024-05-12T04:35:34.336" v="2672" actId="26606"/>
          <ac:picMkLst>
            <pc:docMk/>
            <pc:sldMk cId="955825131" sldId="266"/>
            <ac:picMk id="6" creationId="{410365D8-EA7C-6058-7835-F1A12F07C0EA}"/>
          </ac:picMkLst>
        </pc:picChg>
      </pc:sldChg>
      <pc:sldChg chg="addSp delSp modSp new mod setBg modClrScheme chgLayout modNotesTx">
        <pc:chgData name="S LEWIS" userId="f6c8cd282291df3c" providerId="LiveId" clId="{2593CF4A-2D19-46A3-A95A-B8BE75A73999}" dt="2024-05-12T17:26:14.535" v="3505" actId="20577"/>
        <pc:sldMkLst>
          <pc:docMk/>
          <pc:sldMk cId="46359455" sldId="267"/>
        </pc:sldMkLst>
        <pc:spChg chg="del mod ord">
          <ac:chgData name="S LEWIS" userId="f6c8cd282291df3c" providerId="LiveId" clId="{2593CF4A-2D19-46A3-A95A-B8BE75A73999}" dt="2024-05-12T04:35:55.339" v="2675" actId="700"/>
          <ac:spMkLst>
            <pc:docMk/>
            <pc:sldMk cId="46359455" sldId="267"/>
            <ac:spMk id="2" creationId="{BC1D4D7A-6241-5F39-CF81-3BB399AE0C62}"/>
          </ac:spMkLst>
        </pc:spChg>
        <pc:spChg chg="add mod ord">
          <ac:chgData name="S LEWIS" userId="f6c8cd282291df3c" providerId="LiveId" clId="{2593CF4A-2D19-46A3-A95A-B8BE75A73999}" dt="2024-05-12T04:59:17.909" v="2714" actId="26606"/>
          <ac:spMkLst>
            <pc:docMk/>
            <pc:sldMk cId="46359455" sldId="267"/>
            <ac:spMk id="3" creationId="{D6D84513-4F52-EB9C-04BD-CE343B3F8AE2}"/>
          </ac:spMkLst>
        </pc:spChg>
        <pc:spChg chg="add mod ord">
          <ac:chgData name="S LEWIS" userId="f6c8cd282291df3c" providerId="LiveId" clId="{2593CF4A-2D19-46A3-A95A-B8BE75A73999}" dt="2024-05-12T04:59:17.909" v="2714" actId="26606"/>
          <ac:spMkLst>
            <pc:docMk/>
            <pc:sldMk cId="46359455" sldId="267"/>
            <ac:spMk id="4" creationId="{F1A61DA0-5FC0-3983-ED6E-B6CB4B77148E}"/>
          </ac:spMkLst>
        </pc:spChg>
        <pc:spChg chg="add mod ord">
          <ac:chgData name="S LEWIS" userId="f6c8cd282291df3c" providerId="LiveId" clId="{2593CF4A-2D19-46A3-A95A-B8BE75A73999}" dt="2024-05-12T04:59:17.909" v="2714" actId="26606"/>
          <ac:spMkLst>
            <pc:docMk/>
            <pc:sldMk cId="46359455" sldId="267"/>
            <ac:spMk id="5" creationId="{38A53A2E-0603-F294-8560-3EE0B654EF6C}"/>
          </ac:spMkLst>
        </pc:spChg>
        <pc:spChg chg="add">
          <ac:chgData name="S LEWIS" userId="f6c8cd282291df3c" providerId="LiveId" clId="{2593CF4A-2D19-46A3-A95A-B8BE75A73999}" dt="2024-05-12T04:59:17.909" v="2714" actId="26606"/>
          <ac:spMkLst>
            <pc:docMk/>
            <pc:sldMk cId="46359455" sldId="267"/>
            <ac:spMk id="10" creationId="{7301F447-EEF7-48F5-AF73-7566EE7F64AD}"/>
          </ac:spMkLst>
        </pc:spChg>
        <pc:spChg chg="add">
          <ac:chgData name="S LEWIS" userId="f6c8cd282291df3c" providerId="LiveId" clId="{2593CF4A-2D19-46A3-A95A-B8BE75A73999}" dt="2024-05-12T04:59:17.909" v="2714" actId="26606"/>
          <ac:spMkLst>
            <pc:docMk/>
            <pc:sldMk cId="46359455" sldId="267"/>
            <ac:spMk id="12" creationId="{F7117410-A2A4-4085-9ADC-46744551DBDE}"/>
          </ac:spMkLst>
        </pc:spChg>
        <pc:spChg chg="add">
          <ac:chgData name="S LEWIS" userId="f6c8cd282291df3c" providerId="LiveId" clId="{2593CF4A-2D19-46A3-A95A-B8BE75A73999}" dt="2024-05-12T04:59:17.909" v="2714" actId="26606"/>
          <ac:spMkLst>
            <pc:docMk/>
            <pc:sldMk cId="46359455" sldId="267"/>
            <ac:spMk id="14" creationId="{99F74EB5-E547-4FB4-95F5-BCC788F3C4A0}"/>
          </ac:spMkLst>
        </pc:spChg>
      </pc:sldChg>
      <pc:sldChg chg="addSp delSp modSp new mod setBg modClrScheme chgLayout modNotesTx">
        <pc:chgData name="S LEWIS" userId="f6c8cd282291df3c" providerId="LiveId" clId="{2593CF4A-2D19-46A3-A95A-B8BE75A73999}" dt="2024-05-12T17:26:22.091" v="3506"/>
        <pc:sldMkLst>
          <pc:docMk/>
          <pc:sldMk cId="1605118197" sldId="268"/>
        </pc:sldMkLst>
        <pc:spChg chg="del mod ord">
          <ac:chgData name="S LEWIS" userId="f6c8cd282291df3c" providerId="LiveId" clId="{2593CF4A-2D19-46A3-A95A-B8BE75A73999}" dt="2024-05-12T04:58:39.371" v="2701" actId="700"/>
          <ac:spMkLst>
            <pc:docMk/>
            <pc:sldMk cId="1605118197" sldId="268"/>
            <ac:spMk id="2" creationId="{A414DC78-9839-C306-FAF5-BCB1BB676F1E}"/>
          </ac:spMkLst>
        </pc:spChg>
        <pc:spChg chg="mod ord">
          <ac:chgData name="S LEWIS" userId="f6c8cd282291df3c" providerId="LiveId" clId="{2593CF4A-2D19-46A3-A95A-B8BE75A73999}" dt="2024-05-12T17:14:41.590" v="2731" actId="255"/>
          <ac:spMkLst>
            <pc:docMk/>
            <pc:sldMk cId="1605118197" sldId="268"/>
            <ac:spMk id="3" creationId="{ED4DDA9D-CC45-0AE3-FA7D-EF6EB23FBA41}"/>
          </ac:spMkLst>
        </pc:spChg>
        <pc:spChg chg="del mod">
          <ac:chgData name="S LEWIS" userId="f6c8cd282291df3c" providerId="LiveId" clId="{2593CF4A-2D19-46A3-A95A-B8BE75A73999}" dt="2024-05-12T04:58:39.371" v="2701" actId="700"/>
          <ac:spMkLst>
            <pc:docMk/>
            <pc:sldMk cId="1605118197" sldId="268"/>
            <ac:spMk id="4" creationId="{89D369E1-6AE8-A64B-E43F-D4432B9E0956}"/>
          </ac:spMkLst>
        </pc:spChg>
        <pc:spChg chg="add mod ord">
          <ac:chgData name="S LEWIS" userId="f6c8cd282291df3c" providerId="LiveId" clId="{2593CF4A-2D19-46A3-A95A-B8BE75A73999}" dt="2024-05-12T04:59:31.566" v="2715" actId="26606"/>
          <ac:spMkLst>
            <pc:docMk/>
            <pc:sldMk cId="1605118197" sldId="268"/>
            <ac:spMk id="5" creationId="{751D2CB8-87DC-8373-71F0-48B6C348B4D8}"/>
          </ac:spMkLst>
        </pc:spChg>
        <pc:spChg chg="add">
          <ac:chgData name="S LEWIS" userId="f6c8cd282291df3c" providerId="LiveId" clId="{2593CF4A-2D19-46A3-A95A-B8BE75A73999}" dt="2024-05-12T04:59:31.566" v="2715" actId="26606"/>
          <ac:spMkLst>
            <pc:docMk/>
            <pc:sldMk cId="1605118197" sldId="268"/>
            <ac:spMk id="10" creationId="{F837543A-6020-4505-A233-C9DB4BF74011}"/>
          </ac:spMkLst>
        </pc:spChg>
        <pc:spChg chg="add">
          <ac:chgData name="S LEWIS" userId="f6c8cd282291df3c" providerId="LiveId" clId="{2593CF4A-2D19-46A3-A95A-B8BE75A73999}" dt="2024-05-12T04:59:31.566" v="2715" actId="26606"/>
          <ac:spMkLst>
            <pc:docMk/>
            <pc:sldMk cId="1605118197" sldId="268"/>
            <ac:spMk id="12" creationId="{35B16301-FB18-48BA-A6DD-C37CAF6F9A18}"/>
          </ac:spMkLst>
        </pc:spChg>
        <pc:spChg chg="add">
          <ac:chgData name="S LEWIS" userId="f6c8cd282291df3c" providerId="LiveId" clId="{2593CF4A-2D19-46A3-A95A-B8BE75A73999}" dt="2024-05-12T04:59:31.566" v="2715" actId="26606"/>
          <ac:spMkLst>
            <pc:docMk/>
            <pc:sldMk cId="1605118197" sldId="268"/>
            <ac:spMk id="14" creationId="{C3C0D90E-074A-4F52-9B11-B52BEF4BCBE5}"/>
          </ac:spMkLst>
        </pc:spChg>
        <pc:spChg chg="add">
          <ac:chgData name="S LEWIS" userId="f6c8cd282291df3c" providerId="LiveId" clId="{2593CF4A-2D19-46A3-A95A-B8BE75A73999}" dt="2024-05-12T04:59:31.566" v="2715" actId="26606"/>
          <ac:spMkLst>
            <pc:docMk/>
            <pc:sldMk cId="1605118197" sldId="268"/>
            <ac:spMk id="16" creationId="{CABBD4C1-E6F8-46F6-8152-A8A97490BF4D}"/>
          </ac:spMkLst>
        </pc:spChg>
        <pc:spChg chg="add">
          <ac:chgData name="S LEWIS" userId="f6c8cd282291df3c" providerId="LiveId" clId="{2593CF4A-2D19-46A3-A95A-B8BE75A73999}" dt="2024-05-12T04:59:31.566" v="2715" actId="26606"/>
          <ac:spMkLst>
            <pc:docMk/>
            <pc:sldMk cId="1605118197" sldId="268"/>
            <ac:spMk id="18" creationId="{83BA5EF5-1FE9-4BF9-83BB-269BCDDF6156}"/>
          </ac:spMkLst>
        </pc:spChg>
        <pc:spChg chg="add">
          <ac:chgData name="S LEWIS" userId="f6c8cd282291df3c" providerId="LiveId" clId="{2593CF4A-2D19-46A3-A95A-B8BE75A73999}" dt="2024-05-12T04:59:31.566" v="2715" actId="26606"/>
          <ac:spMkLst>
            <pc:docMk/>
            <pc:sldMk cId="1605118197" sldId="268"/>
            <ac:spMk id="22" creationId="{88853921-7BC9-4BDE-ACAB-133C683C82D6}"/>
          </ac:spMkLst>
        </pc:spChg>
        <pc:spChg chg="add">
          <ac:chgData name="S LEWIS" userId="f6c8cd282291df3c" providerId="LiveId" clId="{2593CF4A-2D19-46A3-A95A-B8BE75A73999}" dt="2024-05-12T04:59:31.566" v="2715" actId="26606"/>
          <ac:spMkLst>
            <pc:docMk/>
            <pc:sldMk cId="1605118197" sldId="268"/>
            <ac:spMk id="24" creationId="{09192968-3AE7-4470-A61C-97294BB92731}"/>
          </ac:spMkLst>
        </pc:spChg>
        <pc:spChg chg="add">
          <ac:chgData name="S LEWIS" userId="f6c8cd282291df3c" providerId="LiveId" clId="{2593CF4A-2D19-46A3-A95A-B8BE75A73999}" dt="2024-05-12T04:59:31.566" v="2715" actId="26606"/>
          <ac:spMkLst>
            <pc:docMk/>
            <pc:sldMk cId="1605118197" sldId="268"/>
            <ac:spMk id="26" creationId="{3AB72E55-43E4-4356-BFE8-E2102CB0B505}"/>
          </ac:spMkLst>
        </pc:spChg>
        <pc:cxnChg chg="add">
          <ac:chgData name="S LEWIS" userId="f6c8cd282291df3c" providerId="LiveId" clId="{2593CF4A-2D19-46A3-A95A-B8BE75A73999}" dt="2024-05-12T04:59:31.566" v="2715" actId="26606"/>
          <ac:cxnSpMkLst>
            <pc:docMk/>
            <pc:sldMk cId="1605118197" sldId="268"/>
            <ac:cxnSpMk id="20" creationId="{4B3BCACB-5880-460B-9606-8C433A9AF99D}"/>
          </ac:cxnSpMkLst>
        </pc:cxnChg>
      </pc:sldChg>
      <pc:sldChg chg="new del">
        <pc:chgData name="S LEWIS" userId="f6c8cd282291df3c" providerId="LiveId" clId="{2593CF4A-2D19-46A3-A95A-B8BE75A73999}" dt="2024-05-12T17:15:20.156" v="2736" actId="2696"/>
        <pc:sldMkLst>
          <pc:docMk/>
          <pc:sldMk cId="2794224101" sldId="269"/>
        </pc:sldMkLst>
      </pc:sldChg>
      <pc:sldChg chg="modSp add mod modNotesTx">
        <pc:chgData name="S LEWIS" userId="f6c8cd282291df3c" providerId="LiveId" clId="{2593CF4A-2D19-46A3-A95A-B8BE75A73999}" dt="2024-05-12T17:26:24.102" v="3507"/>
        <pc:sldMkLst>
          <pc:docMk/>
          <pc:sldMk cId="333094807" sldId="270"/>
        </pc:sldMkLst>
        <pc:spChg chg="mod">
          <ac:chgData name="S LEWIS" userId="f6c8cd282291df3c" providerId="LiveId" clId="{2593CF4A-2D19-46A3-A95A-B8BE75A73999}" dt="2024-05-12T17:15:04.873" v="2735" actId="27636"/>
          <ac:spMkLst>
            <pc:docMk/>
            <pc:sldMk cId="333094807" sldId="270"/>
            <ac:spMk id="3" creationId="{ED4DDA9D-CC45-0AE3-FA7D-EF6EB23FBA41}"/>
          </ac:spMkLst>
        </pc:spChg>
      </pc:sldChg>
      <pc:sldChg chg="addSp delSp modSp new mod ord setBg modClrScheme chgLayout modNotesTx">
        <pc:chgData name="S LEWIS" userId="f6c8cd282291df3c" providerId="LiveId" clId="{2593CF4A-2D19-46A3-A95A-B8BE75A73999}" dt="2024-05-12T17:24:54.165" v="3253" actId="20577"/>
        <pc:sldMkLst>
          <pc:docMk/>
          <pc:sldMk cId="46352962" sldId="271"/>
        </pc:sldMkLst>
        <pc:spChg chg="del mod ord">
          <ac:chgData name="S LEWIS" userId="f6c8cd282291df3c" providerId="LiveId" clId="{2593CF4A-2D19-46A3-A95A-B8BE75A73999}" dt="2024-05-12T17:17:29.162" v="2760" actId="700"/>
          <ac:spMkLst>
            <pc:docMk/>
            <pc:sldMk cId="46352962" sldId="271"/>
            <ac:spMk id="2" creationId="{0293D58B-8688-DF31-A925-CDF70D34C83A}"/>
          </ac:spMkLst>
        </pc:spChg>
        <pc:spChg chg="del mod ord">
          <ac:chgData name="S LEWIS" userId="f6c8cd282291df3c" providerId="LiveId" clId="{2593CF4A-2D19-46A3-A95A-B8BE75A73999}" dt="2024-05-12T17:17:29.162" v="2760" actId="700"/>
          <ac:spMkLst>
            <pc:docMk/>
            <pc:sldMk cId="46352962" sldId="271"/>
            <ac:spMk id="3" creationId="{6CAAC298-7A69-16C1-0B8F-3125A1093A7D}"/>
          </ac:spMkLst>
        </pc:spChg>
        <pc:spChg chg="add mod ord">
          <ac:chgData name="S LEWIS" userId="f6c8cd282291df3c" providerId="LiveId" clId="{2593CF4A-2D19-46A3-A95A-B8BE75A73999}" dt="2024-05-12T17:22:38.187" v="2954" actId="26606"/>
          <ac:spMkLst>
            <pc:docMk/>
            <pc:sldMk cId="46352962" sldId="271"/>
            <ac:spMk id="4" creationId="{2DDDEA70-6A52-A404-6C5D-742E62BB4036}"/>
          </ac:spMkLst>
        </pc:spChg>
        <pc:spChg chg="add mod ord">
          <ac:chgData name="S LEWIS" userId="f6c8cd282291df3c" providerId="LiveId" clId="{2593CF4A-2D19-46A3-A95A-B8BE75A73999}" dt="2024-05-12T17:22:38.187" v="2954" actId="26606"/>
          <ac:spMkLst>
            <pc:docMk/>
            <pc:sldMk cId="46352962" sldId="271"/>
            <ac:spMk id="5" creationId="{554AD91D-1B96-FE81-C77F-8DFD6A8F424C}"/>
          </ac:spMkLst>
        </pc:spChg>
        <pc:spChg chg="add del mod ord">
          <ac:chgData name="S LEWIS" userId="f6c8cd282291df3c" providerId="LiveId" clId="{2593CF4A-2D19-46A3-A95A-B8BE75A73999}" dt="2024-05-12T17:22:38.187" v="2954" actId="26606"/>
          <ac:spMkLst>
            <pc:docMk/>
            <pc:sldMk cId="46352962" sldId="271"/>
            <ac:spMk id="6" creationId="{79DFDC9B-C3CE-F420-535E-013E7C23CAF5}"/>
          </ac:spMkLst>
        </pc:spChg>
        <pc:spChg chg="add mod ord">
          <ac:chgData name="S LEWIS" userId="f6c8cd282291df3c" providerId="LiveId" clId="{2593CF4A-2D19-46A3-A95A-B8BE75A73999}" dt="2024-05-12T17:22:38.187" v="2954" actId="26606"/>
          <ac:spMkLst>
            <pc:docMk/>
            <pc:sldMk cId="46352962" sldId="271"/>
            <ac:spMk id="7" creationId="{EF56720A-1557-4272-58C2-0E92693D6B88}"/>
          </ac:spMkLst>
        </pc:spChg>
        <pc:spChg chg="add mod ord">
          <ac:chgData name="S LEWIS" userId="f6c8cd282291df3c" providerId="LiveId" clId="{2593CF4A-2D19-46A3-A95A-B8BE75A73999}" dt="2024-05-12T17:22:38.187" v="2954" actId="26606"/>
          <ac:spMkLst>
            <pc:docMk/>
            <pc:sldMk cId="46352962" sldId="271"/>
            <ac:spMk id="8" creationId="{D41E9D53-3F7B-6D3A-3C60-FE3C91A5BB6C}"/>
          </ac:spMkLst>
        </pc:spChg>
        <pc:spChg chg="add">
          <ac:chgData name="S LEWIS" userId="f6c8cd282291df3c" providerId="LiveId" clId="{2593CF4A-2D19-46A3-A95A-B8BE75A73999}" dt="2024-05-12T17:22:38.187" v="2954" actId="26606"/>
          <ac:spMkLst>
            <pc:docMk/>
            <pc:sldMk cId="46352962" sldId="271"/>
            <ac:spMk id="12" creationId="{79DFDC9B-C3CE-F420-535E-013E7C23CAF5}"/>
          </ac:spMkLst>
        </pc:spChg>
        <pc:spChg chg="add">
          <ac:chgData name="S LEWIS" userId="f6c8cd282291df3c" providerId="LiveId" clId="{2593CF4A-2D19-46A3-A95A-B8BE75A73999}" dt="2024-05-12T17:22:38.187" v="2954" actId="26606"/>
          <ac:spMkLst>
            <pc:docMk/>
            <pc:sldMk cId="46352962" sldId="271"/>
            <ac:spMk id="13" creationId="{70DFC902-7D23-471A-B557-B6B6917D7A0D}"/>
          </ac:spMkLst>
        </pc:spChg>
        <pc:spChg chg="add">
          <ac:chgData name="S LEWIS" userId="f6c8cd282291df3c" providerId="LiveId" clId="{2593CF4A-2D19-46A3-A95A-B8BE75A73999}" dt="2024-05-12T17:22:38.187" v="2954" actId="26606"/>
          <ac:spMkLst>
            <pc:docMk/>
            <pc:sldMk cId="46352962" sldId="271"/>
            <ac:spMk id="15" creationId="{A55D5633-D557-4DCA-982C-FF36EB7A1C00}"/>
          </ac:spMkLst>
        </pc:spChg>
        <pc:graphicFrameChg chg="add del">
          <ac:chgData name="S LEWIS" userId="f6c8cd282291df3c" providerId="LiveId" clId="{2593CF4A-2D19-46A3-A95A-B8BE75A73999}" dt="2024-05-12T17:22:38.155" v="2953" actId="26606"/>
          <ac:graphicFrameMkLst>
            <pc:docMk/>
            <pc:sldMk cId="46352962" sldId="271"/>
            <ac:graphicFrameMk id="10" creationId="{6627B46D-1E69-1C97-9F5A-808722F4C614}"/>
          </ac:graphicFrameMkLst>
        </pc:graphicFrameChg>
      </pc:sldChg>
      <pc:sldChg chg="addSp delSp modSp new mod setBg modNotesTx">
        <pc:chgData name="S LEWIS" userId="f6c8cd282291df3c" providerId="LiveId" clId="{2593CF4A-2D19-46A3-A95A-B8BE75A73999}" dt="2024-05-12T17:25:01.413" v="3254"/>
        <pc:sldMkLst>
          <pc:docMk/>
          <pc:sldMk cId="4206941220" sldId="272"/>
        </pc:sldMkLst>
        <pc:spChg chg="mod">
          <ac:chgData name="S LEWIS" userId="f6c8cd282291df3c" providerId="LiveId" clId="{2593CF4A-2D19-46A3-A95A-B8BE75A73999}" dt="2024-05-12T17:23:15.937" v="2957" actId="26606"/>
          <ac:spMkLst>
            <pc:docMk/>
            <pc:sldMk cId="4206941220" sldId="272"/>
            <ac:spMk id="2" creationId="{5B72E221-9BF0-4279-D002-51078CFCF9C7}"/>
          </ac:spMkLst>
        </pc:spChg>
        <pc:spChg chg="mod">
          <ac:chgData name="S LEWIS" userId="f6c8cd282291df3c" providerId="LiveId" clId="{2593CF4A-2D19-46A3-A95A-B8BE75A73999}" dt="2024-05-12T17:23:15.937" v="2957" actId="26606"/>
          <ac:spMkLst>
            <pc:docMk/>
            <pc:sldMk cId="4206941220" sldId="272"/>
            <ac:spMk id="3" creationId="{7F5F5D62-E80A-DCD6-0380-69D9C88A7F66}"/>
          </ac:spMkLst>
        </pc:spChg>
        <pc:spChg chg="mod">
          <ac:chgData name="S LEWIS" userId="f6c8cd282291df3c" providerId="LiveId" clId="{2593CF4A-2D19-46A3-A95A-B8BE75A73999}" dt="2024-05-12T17:23:15.937" v="2957" actId="26606"/>
          <ac:spMkLst>
            <pc:docMk/>
            <pc:sldMk cId="4206941220" sldId="272"/>
            <ac:spMk id="4" creationId="{E4BEF2FB-E707-28C9-2D35-58D779D1298B}"/>
          </ac:spMkLst>
        </pc:spChg>
        <pc:spChg chg="mod">
          <ac:chgData name="S LEWIS" userId="f6c8cd282291df3c" providerId="LiveId" clId="{2593CF4A-2D19-46A3-A95A-B8BE75A73999}" dt="2024-05-12T17:23:15.937" v="2957" actId="26606"/>
          <ac:spMkLst>
            <pc:docMk/>
            <pc:sldMk cId="4206941220" sldId="272"/>
            <ac:spMk id="5" creationId="{51651057-CB5B-15C8-A370-CF5B1AD096F9}"/>
          </ac:spMkLst>
        </pc:spChg>
        <pc:spChg chg="mod">
          <ac:chgData name="S LEWIS" userId="f6c8cd282291df3c" providerId="LiveId" clId="{2593CF4A-2D19-46A3-A95A-B8BE75A73999}" dt="2024-05-12T17:23:15.937" v="2957" actId="26606"/>
          <ac:spMkLst>
            <pc:docMk/>
            <pc:sldMk cId="4206941220" sldId="272"/>
            <ac:spMk id="6" creationId="{95592945-EE7A-5DE9-F52C-5257FB38FA57}"/>
          </ac:spMkLst>
        </pc:spChg>
        <pc:spChg chg="add del">
          <ac:chgData name="S LEWIS" userId="f6c8cd282291df3c" providerId="LiveId" clId="{2593CF4A-2D19-46A3-A95A-B8BE75A73999}" dt="2024-05-12T17:23:15.918" v="2956" actId="26606"/>
          <ac:spMkLst>
            <pc:docMk/>
            <pc:sldMk cId="4206941220" sldId="272"/>
            <ac:spMk id="12" creationId="{BACC6370-2D7E-4714-9D71-7542949D7D5D}"/>
          </ac:spMkLst>
        </pc:spChg>
        <pc:spChg chg="add del">
          <ac:chgData name="S LEWIS" userId="f6c8cd282291df3c" providerId="LiveId" clId="{2593CF4A-2D19-46A3-A95A-B8BE75A73999}" dt="2024-05-12T17:23:15.918" v="2956" actId="26606"/>
          <ac:spMkLst>
            <pc:docMk/>
            <pc:sldMk cId="4206941220" sldId="272"/>
            <ac:spMk id="14" creationId="{F68B3F68-107C-434F-AA38-110D5EA91B85}"/>
          </ac:spMkLst>
        </pc:spChg>
        <pc:spChg chg="add del">
          <ac:chgData name="S LEWIS" userId="f6c8cd282291df3c" providerId="LiveId" clId="{2593CF4A-2D19-46A3-A95A-B8BE75A73999}" dt="2024-05-12T17:23:15.918" v="2956" actId="26606"/>
          <ac:spMkLst>
            <pc:docMk/>
            <pc:sldMk cId="4206941220" sldId="272"/>
            <ac:spMk id="16" creationId="{AAD0DBB9-1A4B-4391-81D4-CB19F9AB918A}"/>
          </ac:spMkLst>
        </pc:spChg>
        <pc:spChg chg="add del">
          <ac:chgData name="S LEWIS" userId="f6c8cd282291df3c" providerId="LiveId" clId="{2593CF4A-2D19-46A3-A95A-B8BE75A73999}" dt="2024-05-12T17:23:15.918" v="2956" actId="26606"/>
          <ac:spMkLst>
            <pc:docMk/>
            <pc:sldMk cId="4206941220" sldId="272"/>
            <ac:spMk id="18" creationId="{063BBA22-50EA-4C4D-BE05-F1CE4E63AA56}"/>
          </ac:spMkLst>
        </pc:spChg>
        <pc:spChg chg="add">
          <ac:chgData name="S LEWIS" userId="f6c8cd282291df3c" providerId="LiveId" clId="{2593CF4A-2D19-46A3-A95A-B8BE75A73999}" dt="2024-05-12T17:23:15.937" v="2957" actId="26606"/>
          <ac:spMkLst>
            <pc:docMk/>
            <pc:sldMk cId="4206941220" sldId="272"/>
            <ac:spMk id="20" creationId="{BACC6370-2D7E-4714-9D71-7542949D7D5D}"/>
          </ac:spMkLst>
        </pc:spChg>
        <pc:spChg chg="add">
          <ac:chgData name="S LEWIS" userId="f6c8cd282291df3c" providerId="LiveId" clId="{2593CF4A-2D19-46A3-A95A-B8BE75A73999}" dt="2024-05-12T17:23:15.937" v="2957" actId="26606"/>
          <ac:spMkLst>
            <pc:docMk/>
            <pc:sldMk cId="4206941220" sldId="272"/>
            <ac:spMk id="21" creationId="{F68B3F68-107C-434F-AA38-110D5EA91B85}"/>
          </ac:spMkLst>
        </pc:spChg>
        <pc:spChg chg="add">
          <ac:chgData name="S LEWIS" userId="f6c8cd282291df3c" providerId="LiveId" clId="{2593CF4A-2D19-46A3-A95A-B8BE75A73999}" dt="2024-05-12T17:23:15.937" v="2957" actId="26606"/>
          <ac:spMkLst>
            <pc:docMk/>
            <pc:sldMk cId="4206941220" sldId="272"/>
            <ac:spMk id="22" creationId="{AAD0DBB9-1A4B-4391-81D4-CB19F9AB918A}"/>
          </ac:spMkLst>
        </pc:spChg>
        <pc:spChg chg="add">
          <ac:chgData name="S LEWIS" userId="f6c8cd282291df3c" providerId="LiveId" clId="{2593CF4A-2D19-46A3-A95A-B8BE75A73999}" dt="2024-05-12T17:23:15.937" v="2957" actId="26606"/>
          <ac:spMkLst>
            <pc:docMk/>
            <pc:sldMk cId="4206941220" sldId="272"/>
            <ac:spMk id="23" creationId="{063BBA22-50EA-4C4D-BE05-F1CE4E63AA56}"/>
          </ac:spMkLst>
        </pc:spChg>
      </pc:sldChg>
      <pc:sldChg chg="addSp delSp modSp new mod setBg modNotesTx">
        <pc:chgData name="S LEWIS" userId="f6c8cd282291df3c" providerId="LiveId" clId="{2593CF4A-2D19-46A3-A95A-B8BE75A73999}" dt="2024-05-12T17:25:05.491" v="3255"/>
        <pc:sldMkLst>
          <pc:docMk/>
          <pc:sldMk cId="3698967815" sldId="273"/>
        </pc:sldMkLst>
        <pc:spChg chg="mod">
          <ac:chgData name="S LEWIS" userId="f6c8cd282291df3c" providerId="LiveId" clId="{2593CF4A-2D19-46A3-A95A-B8BE75A73999}" dt="2024-05-12T17:23:35.542" v="2962" actId="26606"/>
          <ac:spMkLst>
            <pc:docMk/>
            <pc:sldMk cId="3698967815" sldId="273"/>
            <ac:spMk id="2" creationId="{055C2805-DB23-FFE7-7FC7-9D872D95BE7E}"/>
          </ac:spMkLst>
        </pc:spChg>
        <pc:spChg chg="mod">
          <ac:chgData name="S LEWIS" userId="f6c8cd282291df3c" providerId="LiveId" clId="{2593CF4A-2D19-46A3-A95A-B8BE75A73999}" dt="2024-05-12T17:23:35.542" v="2962" actId="26606"/>
          <ac:spMkLst>
            <pc:docMk/>
            <pc:sldMk cId="3698967815" sldId="273"/>
            <ac:spMk id="3" creationId="{36949742-5F4D-A79D-13C0-F380C8618B26}"/>
          </ac:spMkLst>
        </pc:spChg>
        <pc:spChg chg="mod">
          <ac:chgData name="S LEWIS" userId="f6c8cd282291df3c" providerId="LiveId" clId="{2593CF4A-2D19-46A3-A95A-B8BE75A73999}" dt="2024-05-12T17:23:35.542" v="2962" actId="26606"/>
          <ac:spMkLst>
            <pc:docMk/>
            <pc:sldMk cId="3698967815" sldId="273"/>
            <ac:spMk id="4" creationId="{F950DD4A-CFBF-4294-F147-A11B727B364D}"/>
          </ac:spMkLst>
        </pc:spChg>
        <pc:spChg chg="mod">
          <ac:chgData name="S LEWIS" userId="f6c8cd282291df3c" providerId="LiveId" clId="{2593CF4A-2D19-46A3-A95A-B8BE75A73999}" dt="2024-05-12T17:23:35.542" v="2962" actId="26606"/>
          <ac:spMkLst>
            <pc:docMk/>
            <pc:sldMk cId="3698967815" sldId="273"/>
            <ac:spMk id="5" creationId="{EAA0B750-BE96-200D-476E-6EBAB7868CEF}"/>
          </ac:spMkLst>
        </pc:spChg>
        <pc:spChg chg="mod">
          <ac:chgData name="S LEWIS" userId="f6c8cd282291df3c" providerId="LiveId" clId="{2593CF4A-2D19-46A3-A95A-B8BE75A73999}" dt="2024-05-12T17:23:35.542" v="2962" actId="26606"/>
          <ac:spMkLst>
            <pc:docMk/>
            <pc:sldMk cId="3698967815" sldId="273"/>
            <ac:spMk id="6" creationId="{CEE1FCE5-BBDD-DD80-AFFB-1CD1474CF8C1}"/>
          </ac:spMkLst>
        </pc:spChg>
        <pc:spChg chg="add del">
          <ac:chgData name="S LEWIS" userId="f6c8cd282291df3c" providerId="LiveId" clId="{2593CF4A-2D19-46A3-A95A-B8BE75A73999}" dt="2024-05-12T17:23:30.840" v="2959" actId="26606"/>
          <ac:spMkLst>
            <pc:docMk/>
            <pc:sldMk cId="3698967815" sldId="273"/>
            <ac:spMk id="12" creationId="{BACC6370-2D7E-4714-9D71-7542949D7D5D}"/>
          </ac:spMkLst>
        </pc:spChg>
        <pc:spChg chg="add del">
          <ac:chgData name="S LEWIS" userId="f6c8cd282291df3c" providerId="LiveId" clId="{2593CF4A-2D19-46A3-A95A-B8BE75A73999}" dt="2024-05-12T17:23:30.840" v="2959" actId="26606"/>
          <ac:spMkLst>
            <pc:docMk/>
            <pc:sldMk cId="3698967815" sldId="273"/>
            <ac:spMk id="14" creationId="{F68B3F68-107C-434F-AA38-110D5EA91B85}"/>
          </ac:spMkLst>
        </pc:spChg>
        <pc:spChg chg="add del">
          <ac:chgData name="S LEWIS" userId="f6c8cd282291df3c" providerId="LiveId" clId="{2593CF4A-2D19-46A3-A95A-B8BE75A73999}" dt="2024-05-12T17:23:30.840" v="2959" actId="26606"/>
          <ac:spMkLst>
            <pc:docMk/>
            <pc:sldMk cId="3698967815" sldId="273"/>
            <ac:spMk id="16" creationId="{AAD0DBB9-1A4B-4391-81D4-CB19F9AB918A}"/>
          </ac:spMkLst>
        </pc:spChg>
        <pc:spChg chg="add del">
          <ac:chgData name="S LEWIS" userId="f6c8cd282291df3c" providerId="LiveId" clId="{2593CF4A-2D19-46A3-A95A-B8BE75A73999}" dt="2024-05-12T17:23:30.840" v="2959" actId="26606"/>
          <ac:spMkLst>
            <pc:docMk/>
            <pc:sldMk cId="3698967815" sldId="273"/>
            <ac:spMk id="18" creationId="{063BBA22-50EA-4C4D-BE05-F1CE4E63AA56}"/>
          </ac:spMkLst>
        </pc:spChg>
        <pc:spChg chg="add del">
          <ac:chgData name="S LEWIS" userId="f6c8cd282291df3c" providerId="LiveId" clId="{2593CF4A-2D19-46A3-A95A-B8BE75A73999}" dt="2024-05-12T17:23:35.522" v="2961" actId="26606"/>
          <ac:spMkLst>
            <pc:docMk/>
            <pc:sldMk cId="3698967815" sldId="273"/>
            <ac:spMk id="20" creationId="{16AC3602-3348-4F31-9E43-076B03514ECB}"/>
          </ac:spMkLst>
        </pc:spChg>
        <pc:spChg chg="add del">
          <ac:chgData name="S LEWIS" userId="f6c8cd282291df3c" providerId="LiveId" clId="{2593CF4A-2D19-46A3-A95A-B8BE75A73999}" dt="2024-05-12T17:23:35.522" v="2961" actId="26606"/>
          <ac:spMkLst>
            <pc:docMk/>
            <pc:sldMk cId="3698967815" sldId="273"/>
            <ac:spMk id="21" creationId="{394094B0-A6C9-44BE-9042-66EF0612F625}"/>
          </ac:spMkLst>
        </pc:spChg>
        <pc:spChg chg="add del">
          <ac:chgData name="S LEWIS" userId="f6c8cd282291df3c" providerId="LiveId" clId="{2593CF4A-2D19-46A3-A95A-B8BE75A73999}" dt="2024-05-12T17:23:35.522" v="2961" actId="26606"/>
          <ac:spMkLst>
            <pc:docMk/>
            <pc:sldMk cId="3698967815" sldId="273"/>
            <ac:spMk id="22" creationId="{64C2CA96-0B16-4AA7-B340-33044D238597}"/>
          </ac:spMkLst>
        </pc:spChg>
        <pc:spChg chg="add del">
          <ac:chgData name="S LEWIS" userId="f6c8cd282291df3c" providerId="LiveId" clId="{2593CF4A-2D19-46A3-A95A-B8BE75A73999}" dt="2024-05-12T17:23:35.522" v="2961" actId="26606"/>
          <ac:spMkLst>
            <pc:docMk/>
            <pc:sldMk cId="3698967815" sldId="273"/>
            <ac:spMk id="23" creationId="{1D50D7A8-F1D5-4306-8A9B-DD7A73EB8BCE}"/>
          </ac:spMkLst>
        </pc:spChg>
        <pc:spChg chg="add">
          <ac:chgData name="S LEWIS" userId="f6c8cd282291df3c" providerId="LiveId" clId="{2593CF4A-2D19-46A3-A95A-B8BE75A73999}" dt="2024-05-12T17:23:35.542" v="2962" actId="26606"/>
          <ac:spMkLst>
            <pc:docMk/>
            <pc:sldMk cId="3698967815" sldId="273"/>
            <ac:spMk id="25" creationId="{BACC6370-2D7E-4714-9D71-7542949D7D5D}"/>
          </ac:spMkLst>
        </pc:spChg>
        <pc:spChg chg="add">
          <ac:chgData name="S LEWIS" userId="f6c8cd282291df3c" providerId="LiveId" clId="{2593CF4A-2D19-46A3-A95A-B8BE75A73999}" dt="2024-05-12T17:23:35.542" v="2962" actId="26606"/>
          <ac:spMkLst>
            <pc:docMk/>
            <pc:sldMk cId="3698967815" sldId="273"/>
            <ac:spMk id="26" creationId="{F68B3F68-107C-434F-AA38-110D5EA91B85}"/>
          </ac:spMkLst>
        </pc:spChg>
        <pc:spChg chg="add">
          <ac:chgData name="S LEWIS" userId="f6c8cd282291df3c" providerId="LiveId" clId="{2593CF4A-2D19-46A3-A95A-B8BE75A73999}" dt="2024-05-12T17:23:35.542" v="2962" actId="26606"/>
          <ac:spMkLst>
            <pc:docMk/>
            <pc:sldMk cId="3698967815" sldId="273"/>
            <ac:spMk id="27" creationId="{AAD0DBB9-1A4B-4391-81D4-CB19F9AB918A}"/>
          </ac:spMkLst>
        </pc:spChg>
        <pc:spChg chg="add">
          <ac:chgData name="S LEWIS" userId="f6c8cd282291df3c" providerId="LiveId" clId="{2593CF4A-2D19-46A3-A95A-B8BE75A73999}" dt="2024-05-12T17:23:35.542" v="2962" actId="26606"/>
          <ac:spMkLst>
            <pc:docMk/>
            <pc:sldMk cId="3698967815" sldId="273"/>
            <ac:spMk id="28" creationId="{063BBA22-50EA-4C4D-BE05-F1CE4E63AA56}"/>
          </ac:spMkLst>
        </pc:spChg>
      </pc:sldChg>
      <pc:sldChg chg="addSp delSp modSp new mod setBg modNotesTx">
        <pc:chgData name="S LEWIS" userId="f6c8cd282291df3c" providerId="LiveId" clId="{2593CF4A-2D19-46A3-A95A-B8BE75A73999}" dt="2024-05-12T17:25:08.139" v="3256"/>
        <pc:sldMkLst>
          <pc:docMk/>
          <pc:sldMk cId="1595733431" sldId="274"/>
        </pc:sldMkLst>
        <pc:spChg chg="mod">
          <ac:chgData name="S LEWIS" userId="f6c8cd282291df3c" providerId="LiveId" clId="{2593CF4A-2D19-46A3-A95A-B8BE75A73999}" dt="2024-05-12T17:23:38.379" v="2963" actId="26606"/>
          <ac:spMkLst>
            <pc:docMk/>
            <pc:sldMk cId="1595733431" sldId="274"/>
            <ac:spMk id="2" creationId="{9F7A9845-E9C3-266B-3A4D-432964F67486}"/>
          </ac:spMkLst>
        </pc:spChg>
        <pc:spChg chg="mod">
          <ac:chgData name="S LEWIS" userId="f6c8cd282291df3c" providerId="LiveId" clId="{2593CF4A-2D19-46A3-A95A-B8BE75A73999}" dt="2024-05-12T17:23:38.379" v="2963" actId="26606"/>
          <ac:spMkLst>
            <pc:docMk/>
            <pc:sldMk cId="1595733431" sldId="274"/>
            <ac:spMk id="3" creationId="{5CAAC436-A9F5-7F84-67B8-A9BC965403E4}"/>
          </ac:spMkLst>
        </pc:spChg>
        <pc:spChg chg="mod">
          <ac:chgData name="S LEWIS" userId="f6c8cd282291df3c" providerId="LiveId" clId="{2593CF4A-2D19-46A3-A95A-B8BE75A73999}" dt="2024-05-12T17:23:38.379" v="2963" actId="26606"/>
          <ac:spMkLst>
            <pc:docMk/>
            <pc:sldMk cId="1595733431" sldId="274"/>
            <ac:spMk id="4" creationId="{7E0A5003-E4F7-AD21-702A-5A8C59A086B6}"/>
          </ac:spMkLst>
        </pc:spChg>
        <pc:spChg chg="del">
          <ac:chgData name="S LEWIS" userId="f6c8cd282291df3c" providerId="LiveId" clId="{2593CF4A-2D19-46A3-A95A-B8BE75A73999}" dt="2024-05-12T17:21:42.763" v="2946" actId="478"/>
          <ac:spMkLst>
            <pc:docMk/>
            <pc:sldMk cId="1595733431" sldId="274"/>
            <ac:spMk id="5" creationId="{1C3DB22E-7102-64FA-7A81-9F8F0E6E7E75}"/>
          </ac:spMkLst>
        </pc:spChg>
        <pc:spChg chg="del">
          <ac:chgData name="S LEWIS" userId="f6c8cd282291df3c" providerId="LiveId" clId="{2593CF4A-2D19-46A3-A95A-B8BE75A73999}" dt="2024-05-12T17:21:45.828" v="2947" actId="478"/>
          <ac:spMkLst>
            <pc:docMk/>
            <pc:sldMk cId="1595733431" sldId="274"/>
            <ac:spMk id="6" creationId="{F2EDD565-B2F4-558C-ABC9-B9FD8527598A}"/>
          </ac:spMkLst>
        </pc:spChg>
        <pc:spChg chg="add">
          <ac:chgData name="S LEWIS" userId="f6c8cd282291df3c" providerId="LiveId" clId="{2593CF4A-2D19-46A3-A95A-B8BE75A73999}" dt="2024-05-12T17:23:38.379" v="2963" actId="26606"/>
          <ac:spMkLst>
            <pc:docMk/>
            <pc:sldMk cId="1595733431" sldId="274"/>
            <ac:spMk id="10" creationId="{BACC6370-2D7E-4714-9D71-7542949D7D5D}"/>
          </ac:spMkLst>
        </pc:spChg>
        <pc:spChg chg="add">
          <ac:chgData name="S LEWIS" userId="f6c8cd282291df3c" providerId="LiveId" clId="{2593CF4A-2D19-46A3-A95A-B8BE75A73999}" dt="2024-05-12T17:23:38.379" v="2963" actId="26606"/>
          <ac:spMkLst>
            <pc:docMk/>
            <pc:sldMk cId="1595733431" sldId="274"/>
            <ac:spMk id="12" creationId="{F68B3F68-107C-434F-AA38-110D5EA91B85}"/>
          </ac:spMkLst>
        </pc:spChg>
        <pc:spChg chg="add">
          <ac:chgData name="S LEWIS" userId="f6c8cd282291df3c" providerId="LiveId" clId="{2593CF4A-2D19-46A3-A95A-B8BE75A73999}" dt="2024-05-12T17:23:38.379" v="2963" actId="26606"/>
          <ac:spMkLst>
            <pc:docMk/>
            <pc:sldMk cId="1595733431" sldId="274"/>
            <ac:spMk id="14" creationId="{AAD0DBB9-1A4B-4391-81D4-CB19F9AB918A}"/>
          </ac:spMkLst>
        </pc:spChg>
        <pc:spChg chg="add">
          <ac:chgData name="S LEWIS" userId="f6c8cd282291df3c" providerId="LiveId" clId="{2593CF4A-2D19-46A3-A95A-B8BE75A73999}" dt="2024-05-12T17:23:38.379" v="2963" actId="26606"/>
          <ac:spMkLst>
            <pc:docMk/>
            <pc:sldMk cId="1595733431" sldId="274"/>
            <ac:spMk id="16" creationId="{063BBA22-50EA-4C4D-BE05-F1CE4E63AA56}"/>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3.png"/><Relationship Id="rId7" Type="http://schemas.openxmlformats.org/officeDocument/2006/relationships/image" Target="../media/image11.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3.png"/><Relationship Id="rId7" Type="http://schemas.openxmlformats.org/officeDocument/2006/relationships/image" Target="../media/image11.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D52CE1-25AB-494D-B4C5-ECF593149954}"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9105038-A052-46A6-9DA2-FA1FA8FF1ADB}">
      <dgm:prSet/>
      <dgm:spPr/>
      <dgm:t>
        <a:bodyPr/>
        <a:lstStyle/>
        <a:p>
          <a:pPr>
            <a:defRPr cap="all"/>
          </a:pPr>
          <a:r>
            <a:rPr lang="en-US"/>
            <a:t>Develop</a:t>
          </a:r>
        </a:p>
      </dgm:t>
    </dgm:pt>
    <dgm:pt modelId="{58F5EC80-41EB-4BE4-B1F7-7C7EF3E8CFB3}" type="parTrans" cxnId="{11401FC6-AB74-4C40-8957-5AB6B5D185C7}">
      <dgm:prSet/>
      <dgm:spPr/>
      <dgm:t>
        <a:bodyPr/>
        <a:lstStyle/>
        <a:p>
          <a:endParaRPr lang="en-US"/>
        </a:p>
      </dgm:t>
    </dgm:pt>
    <dgm:pt modelId="{6853EA90-6415-4A7A-8DE9-693B6D27CDAB}" type="sibTrans" cxnId="{11401FC6-AB74-4C40-8957-5AB6B5D185C7}">
      <dgm:prSet/>
      <dgm:spPr/>
      <dgm:t>
        <a:bodyPr/>
        <a:lstStyle/>
        <a:p>
          <a:endParaRPr lang="en-US"/>
        </a:p>
      </dgm:t>
    </dgm:pt>
    <dgm:pt modelId="{28697F78-F9D0-4FCE-B0D7-5B1A31434EA4}">
      <dgm:prSet/>
      <dgm:spPr/>
      <dgm:t>
        <a:bodyPr/>
        <a:lstStyle/>
        <a:p>
          <a:pPr>
            <a:defRPr cap="all"/>
          </a:pPr>
          <a:r>
            <a:rPr lang="en-US"/>
            <a:t>Organize</a:t>
          </a:r>
        </a:p>
      </dgm:t>
    </dgm:pt>
    <dgm:pt modelId="{5363DEF3-E14C-445C-90F0-7CBFDAE8086D}" type="parTrans" cxnId="{A5338051-DE46-4040-8837-86B8A7E2FBBC}">
      <dgm:prSet/>
      <dgm:spPr/>
      <dgm:t>
        <a:bodyPr/>
        <a:lstStyle/>
        <a:p>
          <a:endParaRPr lang="en-US"/>
        </a:p>
      </dgm:t>
    </dgm:pt>
    <dgm:pt modelId="{161FD30E-C7BE-4BDF-B939-4840C44EDD1E}" type="sibTrans" cxnId="{A5338051-DE46-4040-8837-86B8A7E2FBBC}">
      <dgm:prSet/>
      <dgm:spPr/>
      <dgm:t>
        <a:bodyPr/>
        <a:lstStyle/>
        <a:p>
          <a:endParaRPr lang="en-US"/>
        </a:p>
      </dgm:t>
    </dgm:pt>
    <dgm:pt modelId="{6EF6AA66-91E1-4A9F-828C-B505E9E0B2A1}">
      <dgm:prSet/>
      <dgm:spPr/>
      <dgm:t>
        <a:bodyPr/>
        <a:lstStyle/>
        <a:p>
          <a:pPr>
            <a:defRPr cap="all"/>
          </a:pPr>
          <a:r>
            <a:rPr lang="en-US"/>
            <a:t>Engage</a:t>
          </a:r>
        </a:p>
      </dgm:t>
    </dgm:pt>
    <dgm:pt modelId="{2CAE2F06-980A-4BAD-BC0B-E48564916563}" type="parTrans" cxnId="{B5F8F498-B2BB-4E74-88B8-19915AB921DD}">
      <dgm:prSet/>
      <dgm:spPr/>
      <dgm:t>
        <a:bodyPr/>
        <a:lstStyle/>
        <a:p>
          <a:endParaRPr lang="en-US"/>
        </a:p>
      </dgm:t>
    </dgm:pt>
    <dgm:pt modelId="{95ABBCC7-035E-4D85-9F6B-81361E0E760E}" type="sibTrans" cxnId="{B5F8F498-B2BB-4E74-88B8-19915AB921DD}">
      <dgm:prSet/>
      <dgm:spPr/>
      <dgm:t>
        <a:bodyPr/>
        <a:lstStyle/>
        <a:p>
          <a:endParaRPr lang="en-US"/>
        </a:p>
      </dgm:t>
    </dgm:pt>
    <dgm:pt modelId="{ECDE1842-1A93-42F5-B584-87DBB38F484C}">
      <dgm:prSet/>
      <dgm:spPr/>
      <dgm:t>
        <a:bodyPr/>
        <a:lstStyle/>
        <a:p>
          <a:pPr>
            <a:defRPr cap="all"/>
          </a:pPr>
          <a:r>
            <a:rPr lang="en-US"/>
            <a:t>Verify</a:t>
          </a:r>
        </a:p>
      </dgm:t>
    </dgm:pt>
    <dgm:pt modelId="{D65D3E42-30E8-4495-8423-3D65349E5F31}" type="parTrans" cxnId="{2C6C34B9-FB3F-430C-A214-2A69238E4714}">
      <dgm:prSet/>
      <dgm:spPr/>
      <dgm:t>
        <a:bodyPr/>
        <a:lstStyle/>
        <a:p>
          <a:endParaRPr lang="en-US"/>
        </a:p>
      </dgm:t>
    </dgm:pt>
    <dgm:pt modelId="{3D7EA706-63D7-4F89-A736-9091ACAB5F71}" type="sibTrans" cxnId="{2C6C34B9-FB3F-430C-A214-2A69238E4714}">
      <dgm:prSet/>
      <dgm:spPr/>
      <dgm:t>
        <a:bodyPr/>
        <a:lstStyle/>
        <a:p>
          <a:endParaRPr lang="en-US"/>
        </a:p>
      </dgm:t>
    </dgm:pt>
    <dgm:pt modelId="{65A41499-1557-4654-AAD4-B36672DBDF02}" type="pres">
      <dgm:prSet presAssocID="{E8D52CE1-25AB-494D-B4C5-ECF593149954}" presName="root" presStyleCnt="0">
        <dgm:presLayoutVars>
          <dgm:dir/>
          <dgm:resizeHandles val="exact"/>
        </dgm:presLayoutVars>
      </dgm:prSet>
      <dgm:spPr/>
    </dgm:pt>
    <dgm:pt modelId="{1477A0A1-876F-41C3-A034-7AC95B7F5935}" type="pres">
      <dgm:prSet presAssocID="{19105038-A052-46A6-9DA2-FA1FA8FF1ADB}" presName="compNode" presStyleCnt="0"/>
      <dgm:spPr/>
    </dgm:pt>
    <dgm:pt modelId="{C685B29F-909D-4CD9-9F72-99C9FB79D131}" type="pres">
      <dgm:prSet presAssocID="{19105038-A052-46A6-9DA2-FA1FA8FF1ADB}" presName="iconBgRect" presStyleLbl="bgShp" presStyleIdx="0" presStyleCnt="4"/>
      <dgm:spPr>
        <a:prstGeom prst="round2DiagRect">
          <a:avLst>
            <a:gd name="adj1" fmla="val 29727"/>
            <a:gd name="adj2" fmla="val 0"/>
          </a:avLst>
        </a:prstGeom>
      </dgm:spPr>
    </dgm:pt>
    <dgm:pt modelId="{A3C31761-0DED-4FB7-B97D-6857D9EFA6A5}" type="pres">
      <dgm:prSet presAssocID="{19105038-A052-46A6-9DA2-FA1FA8FF1AD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4AED6417-6C58-4DFC-9F2A-6B37B8F86A04}" type="pres">
      <dgm:prSet presAssocID="{19105038-A052-46A6-9DA2-FA1FA8FF1ADB}" presName="spaceRect" presStyleCnt="0"/>
      <dgm:spPr/>
    </dgm:pt>
    <dgm:pt modelId="{BF40E60A-CD01-4CC2-BA61-81E37D3B5602}" type="pres">
      <dgm:prSet presAssocID="{19105038-A052-46A6-9DA2-FA1FA8FF1ADB}" presName="textRect" presStyleLbl="revTx" presStyleIdx="0" presStyleCnt="4">
        <dgm:presLayoutVars>
          <dgm:chMax val="1"/>
          <dgm:chPref val="1"/>
        </dgm:presLayoutVars>
      </dgm:prSet>
      <dgm:spPr/>
    </dgm:pt>
    <dgm:pt modelId="{6EB8BC61-3321-460D-B754-C821A65A1A14}" type="pres">
      <dgm:prSet presAssocID="{6853EA90-6415-4A7A-8DE9-693B6D27CDAB}" presName="sibTrans" presStyleCnt="0"/>
      <dgm:spPr/>
    </dgm:pt>
    <dgm:pt modelId="{E477ECB0-DB1D-4C9D-A1F2-BE8545B165E4}" type="pres">
      <dgm:prSet presAssocID="{28697F78-F9D0-4FCE-B0D7-5B1A31434EA4}" presName="compNode" presStyleCnt="0"/>
      <dgm:spPr/>
    </dgm:pt>
    <dgm:pt modelId="{E5BAE755-49B6-458B-9261-B312935DA773}" type="pres">
      <dgm:prSet presAssocID="{28697F78-F9D0-4FCE-B0D7-5B1A31434EA4}" presName="iconBgRect" presStyleLbl="bgShp" presStyleIdx="1" presStyleCnt="4"/>
      <dgm:spPr>
        <a:prstGeom prst="round2DiagRect">
          <a:avLst>
            <a:gd name="adj1" fmla="val 29727"/>
            <a:gd name="adj2" fmla="val 0"/>
          </a:avLst>
        </a:prstGeom>
      </dgm:spPr>
    </dgm:pt>
    <dgm:pt modelId="{AACFC03E-6BFD-4F1C-952A-4970FB04C3C8}" type="pres">
      <dgm:prSet presAssocID="{28697F78-F9D0-4FCE-B0D7-5B1A31434EA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F8155681-332D-42CA-B42A-BFE691D82CEB}" type="pres">
      <dgm:prSet presAssocID="{28697F78-F9D0-4FCE-B0D7-5B1A31434EA4}" presName="spaceRect" presStyleCnt="0"/>
      <dgm:spPr/>
    </dgm:pt>
    <dgm:pt modelId="{CB42ED29-D71B-4A6E-ABC6-C17C60B439CF}" type="pres">
      <dgm:prSet presAssocID="{28697F78-F9D0-4FCE-B0D7-5B1A31434EA4}" presName="textRect" presStyleLbl="revTx" presStyleIdx="1" presStyleCnt="4">
        <dgm:presLayoutVars>
          <dgm:chMax val="1"/>
          <dgm:chPref val="1"/>
        </dgm:presLayoutVars>
      </dgm:prSet>
      <dgm:spPr/>
    </dgm:pt>
    <dgm:pt modelId="{D5BC834E-DD9C-48A0-8330-0E65CE8EB005}" type="pres">
      <dgm:prSet presAssocID="{161FD30E-C7BE-4BDF-B939-4840C44EDD1E}" presName="sibTrans" presStyleCnt="0"/>
      <dgm:spPr/>
    </dgm:pt>
    <dgm:pt modelId="{DA976C0A-5739-44F0-8D3B-19AD884754C4}" type="pres">
      <dgm:prSet presAssocID="{6EF6AA66-91E1-4A9F-828C-B505E9E0B2A1}" presName="compNode" presStyleCnt="0"/>
      <dgm:spPr/>
    </dgm:pt>
    <dgm:pt modelId="{89D5C7DF-3AA0-44AC-8231-5C91DFCA35D0}" type="pres">
      <dgm:prSet presAssocID="{6EF6AA66-91E1-4A9F-828C-B505E9E0B2A1}" presName="iconBgRect" presStyleLbl="bgShp" presStyleIdx="2" presStyleCnt="4"/>
      <dgm:spPr>
        <a:prstGeom prst="round2DiagRect">
          <a:avLst>
            <a:gd name="adj1" fmla="val 29727"/>
            <a:gd name="adj2" fmla="val 0"/>
          </a:avLst>
        </a:prstGeom>
      </dgm:spPr>
    </dgm:pt>
    <dgm:pt modelId="{1407A3AA-6F4E-42EC-B6C7-D390552D2E45}" type="pres">
      <dgm:prSet presAssocID="{6EF6AA66-91E1-4A9F-828C-B505E9E0B2A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C9D57B03-5E5C-49DC-9716-3443ED41AD49}" type="pres">
      <dgm:prSet presAssocID="{6EF6AA66-91E1-4A9F-828C-B505E9E0B2A1}" presName="spaceRect" presStyleCnt="0"/>
      <dgm:spPr/>
    </dgm:pt>
    <dgm:pt modelId="{833576F4-905F-4F1B-AF18-5A6E1BF818BD}" type="pres">
      <dgm:prSet presAssocID="{6EF6AA66-91E1-4A9F-828C-B505E9E0B2A1}" presName="textRect" presStyleLbl="revTx" presStyleIdx="2" presStyleCnt="4">
        <dgm:presLayoutVars>
          <dgm:chMax val="1"/>
          <dgm:chPref val="1"/>
        </dgm:presLayoutVars>
      </dgm:prSet>
      <dgm:spPr/>
    </dgm:pt>
    <dgm:pt modelId="{CA6051FB-EA44-44F5-BEBA-A7591BCDE8A9}" type="pres">
      <dgm:prSet presAssocID="{95ABBCC7-035E-4D85-9F6B-81361E0E760E}" presName="sibTrans" presStyleCnt="0"/>
      <dgm:spPr/>
    </dgm:pt>
    <dgm:pt modelId="{48B2C774-9960-4923-94BC-DC88DDF82A47}" type="pres">
      <dgm:prSet presAssocID="{ECDE1842-1A93-42F5-B584-87DBB38F484C}" presName="compNode" presStyleCnt="0"/>
      <dgm:spPr/>
    </dgm:pt>
    <dgm:pt modelId="{77F05E71-8DB4-41B6-836A-AD3047BD40FC}" type="pres">
      <dgm:prSet presAssocID="{ECDE1842-1A93-42F5-B584-87DBB38F484C}" presName="iconBgRect" presStyleLbl="bgShp" presStyleIdx="3" presStyleCnt="4"/>
      <dgm:spPr>
        <a:prstGeom prst="round2DiagRect">
          <a:avLst>
            <a:gd name="adj1" fmla="val 29727"/>
            <a:gd name="adj2" fmla="val 0"/>
          </a:avLst>
        </a:prstGeom>
      </dgm:spPr>
    </dgm:pt>
    <dgm:pt modelId="{227DC255-3162-4B24-A013-DF35217A68C0}" type="pres">
      <dgm:prSet presAssocID="{ECDE1842-1A93-42F5-B584-87DBB38F484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5D3DFC34-02F1-40C8-A5E8-A1D7A23D78B8}" type="pres">
      <dgm:prSet presAssocID="{ECDE1842-1A93-42F5-B584-87DBB38F484C}" presName="spaceRect" presStyleCnt="0"/>
      <dgm:spPr/>
    </dgm:pt>
    <dgm:pt modelId="{BC044B36-09F5-4670-BDF9-E7B2A57ABF79}" type="pres">
      <dgm:prSet presAssocID="{ECDE1842-1A93-42F5-B584-87DBB38F484C}" presName="textRect" presStyleLbl="revTx" presStyleIdx="3" presStyleCnt="4">
        <dgm:presLayoutVars>
          <dgm:chMax val="1"/>
          <dgm:chPref val="1"/>
        </dgm:presLayoutVars>
      </dgm:prSet>
      <dgm:spPr/>
    </dgm:pt>
  </dgm:ptLst>
  <dgm:cxnLst>
    <dgm:cxn modelId="{36AEA211-5A0B-41C8-9B57-C64334F2FFEF}" type="presOf" srcId="{ECDE1842-1A93-42F5-B584-87DBB38F484C}" destId="{BC044B36-09F5-4670-BDF9-E7B2A57ABF79}" srcOrd="0" destOrd="0" presId="urn:microsoft.com/office/officeart/2018/5/layout/IconLeafLabelList"/>
    <dgm:cxn modelId="{A9A67829-9AF1-4C4D-8A14-2CAA246FBC20}" type="presOf" srcId="{19105038-A052-46A6-9DA2-FA1FA8FF1ADB}" destId="{BF40E60A-CD01-4CC2-BA61-81E37D3B5602}" srcOrd="0" destOrd="0" presId="urn:microsoft.com/office/officeart/2018/5/layout/IconLeafLabelList"/>
    <dgm:cxn modelId="{A5338051-DE46-4040-8837-86B8A7E2FBBC}" srcId="{E8D52CE1-25AB-494D-B4C5-ECF593149954}" destId="{28697F78-F9D0-4FCE-B0D7-5B1A31434EA4}" srcOrd="1" destOrd="0" parTransId="{5363DEF3-E14C-445C-90F0-7CBFDAE8086D}" sibTransId="{161FD30E-C7BE-4BDF-B939-4840C44EDD1E}"/>
    <dgm:cxn modelId="{9A54ED57-EA62-42BD-9A8A-B499B6EE7BB0}" type="presOf" srcId="{E8D52CE1-25AB-494D-B4C5-ECF593149954}" destId="{65A41499-1557-4654-AAD4-B36672DBDF02}" srcOrd="0" destOrd="0" presId="urn:microsoft.com/office/officeart/2018/5/layout/IconLeafLabelList"/>
    <dgm:cxn modelId="{B5F8F498-B2BB-4E74-88B8-19915AB921DD}" srcId="{E8D52CE1-25AB-494D-B4C5-ECF593149954}" destId="{6EF6AA66-91E1-4A9F-828C-B505E9E0B2A1}" srcOrd="2" destOrd="0" parTransId="{2CAE2F06-980A-4BAD-BC0B-E48564916563}" sibTransId="{95ABBCC7-035E-4D85-9F6B-81361E0E760E}"/>
    <dgm:cxn modelId="{2C6C34B9-FB3F-430C-A214-2A69238E4714}" srcId="{E8D52CE1-25AB-494D-B4C5-ECF593149954}" destId="{ECDE1842-1A93-42F5-B584-87DBB38F484C}" srcOrd="3" destOrd="0" parTransId="{D65D3E42-30E8-4495-8423-3D65349E5F31}" sibTransId="{3D7EA706-63D7-4F89-A736-9091ACAB5F71}"/>
    <dgm:cxn modelId="{11401FC6-AB74-4C40-8957-5AB6B5D185C7}" srcId="{E8D52CE1-25AB-494D-B4C5-ECF593149954}" destId="{19105038-A052-46A6-9DA2-FA1FA8FF1ADB}" srcOrd="0" destOrd="0" parTransId="{58F5EC80-41EB-4BE4-B1F7-7C7EF3E8CFB3}" sibTransId="{6853EA90-6415-4A7A-8DE9-693B6D27CDAB}"/>
    <dgm:cxn modelId="{A9298DCE-F8D4-43F9-AEE1-A638C7E6AF02}" type="presOf" srcId="{28697F78-F9D0-4FCE-B0D7-5B1A31434EA4}" destId="{CB42ED29-D71B-4A6E-ABC6-C17C60B439CF}" srcOrd="0" destOrd="0" presId="urn:microsoft.com/office/officeart/2018/5/layout/IconLeafLabelList"/>
    <dgm:cxn modelId="{5C1232EA-E77C-403F-8E1D-33728F2F1B15}" type="presOf" srcId="{6EF6AA66-91E1-4A9F-828C-B505E9E0B2A1}" destId="{833576F4-905F-4F1B-AF18-5A6E1BF818BD}" srcOrd="0" destOrd="0" presId="urn:microsoft.com/office/officeart/2018/5/layout/IconLeafLabelList"/>
    <dgm:cxn modelId="{94CF3D73-A9D7-4219-888E-71E8FE0849FA}" type="presParOf" srcId="{65A41499-1557-4654-AAD4-B36672DBDF02}" destId="{1477A0A1-876F-41C3-A034-7AC95B7F5935}" srcOrd="0" destOrd="0" presId="urn:microsoft.com/office/officeart/2018/5/layout/IconLeafLabelList"/>
    <dgm:cxn modelId="{383BFC26-44C9-44D0-810D-C94E8189564B}" type="presParOf" srcId="{1477A0A1-876F-41C3-A034-7AC95B7F5935}" destId="{C685B29F-909D-4CD9-9F72-99C9FB79D131}" srcOrd="0" destOrd="0" presId="urn:microsoft.com/office/officeart/2018/5/layout/IconLeafLabelList"/>
    <dgm:cxn modelId="{56B61096-47C5-4C08-AA6B-D9FB475B0360}" type="presParOf" srcId="{1477A0A1-876F-41C3-A034-7AC95B7F5935}" destId="{A3C31761-0DED-4FB7-B97D-6857D9EFA6A5}" srcOrd="1" destOrd="0" presId="urn:microsoft.com/office/officeart/2018/5/layout/IconLeafLabelList"/>
    <dgm:cxn modelId="{126E6195-7C9D-4693-B1A6-7A91EFA9584C}" type="presParOf" srcId="{1477A0A1-876F-41C3-A034-7AC95B7F5935}" destId="{4AED6417-6C58-4DFC-9F2A-6B37B8F86A04}" srcOrd="2" destOrd="0" presId="urn:microsoft.com/office/officeart/2018/5/layout/IconLeafLabelList"/>
    <dgm:cxn modelId="{C580F428-9BD4-441D-BA6C-1680C57E9ACE}" type="presParOf" srcId="{1477A0A1-876F-41C3-A034-7AC95B7F5935}" destId="{BF40E60A-CD01-4CC2-BA61-81E37D3B5602}" srcOrd="3" destOrd="0" presId="urn:microsoft.com/office/officeart/2018/5/layout/IconLeafLabelList"/>
    <dgm:cxn modelId="{1491DF4D-0585-4F46-A40D-6940CBE635C9}" type="presParOf" srcId="{65A41499-1557-4654-AAD4-B36672DBDF02}" destId="{6EB8BC61-3321-460D-B754-C821A65A1A14}" srcOrd="1" destOrd="0" presId="urn:microsoft.com/office/officeart/2018/5/layout/IconLeafLabelList"/>
    <dgm:cxn modelId="{23A88325-068E-49F1-AA98-16D30A7369C2}" type="presParOf" srcId="{65A41499-1557-4654-AAD4-B36672DBDF02}" destId="{E477ECB0-DB1D-4C9D-A1F2-BE8545B165E4}" srcOrd="2" destOrd="0" presId="urn:microsoft.com/office/officeart/2018/5/layout/IconLeafLabelList"/>
    <dgm:cxn modelId="{9CC376E5-62B7-4107-92BC-D0D978DBAA4C}" type="presParOf" srcId="{E477ECB0-DB1D-4C9D-A1F2-BE8545B165E4}" destId="{E5BAE755-49B6-458B-9261-B312935DA773}" srcOrd="0" destOrd="0" presId="urn:microsoft.com/office/officeart/2018/5/layout/IconLeafLabelList"/>
    <dgm:cxn modelId="{12ABD317-2886-453D-ACB7-E8D87000001A}" type="presParOf" srcId="{E477ECB0-DB1D-4C9D-A1F2-BE8545B165E4}" destId="{AACFC03E-6BFD-4F1C-952A-4970FB04C3C8}" srcOrd="1" destOrd="0" presId="urn:microsoft.com/office/officeart/2018/5/layout/IconLeafLabelList"/>
    <dgm:cxn modelId="{26390F48-ABDD-451F-8E28-E51F54452371}" type="presParOf" srcId="{E477ECB0-DB1D-4C9D-A1F2-BE8545B165E4}" destId="{F8155681-332D-42CA-B42A-BFE691D82CEB}" srcOrd="2" destOrd="0" presId="urn:microsoft.com/office/officeart/2018/5/layout/IconLeafLabelList"/>
    <dgm:cxn modelId="{EC69E742-3C17-431F-AC13-86665D181746}" type="presParOf" srcId="{E477ECB0-DB1D-4C9D-A1F2-BE8545B165E4}" destId="{CB42ED29-D71B-4A6E-ABC6-C17C60B439CF}" srcOrd="3" destOrd="0" presId="urn:microsoft.com/office/officeart/2018/5/layout/IconLeafLabelList"/>
    <dgm:cxn modelId="{A1A9B762-DFC1-4B71-A974-98DCD2FDAED5}" type="presParOf" srcId="{65A41499-1557-4654-AAD4-B36672DBDF02}" destId="{D5BC834E-DD9C-48A0-8330-0E65CE8EB005}" srcOrd="3" destOrd="0" presId="urn:microsoft.com/office/officeart/2018/5/layout/IconLeafLabelList"/>
    <dgm:cxn modelId="{E72B34FE-0697-4605-998C-F5AD2C9DECBA}" type="presParOf" srcId="{65A41499-1557-4654-AAD4-B36672DBDF02}" destId="{DA976C0A-5739-44F0-8D3B-19AD884754C4}" srcOrd="4" destOrd="0" presId="urn:microsoft.com/office/officeart/2018/5/layout/IconLeafLabelList"/>
    <dgm:cxn modelId="{507C900C-4C0A-4A8A-BCDD-5C942B5ECA27}" type="presParOf" srcId="{DA976C0A-5739-44F0-8D3B-19AD884754C4}" destId="{89D5C7DF-3AA0-44AC-8231-5C91DFCA35D0}" srcOrd="0" destOrd="0" presId="urn:microsoft.com/office/officeart/2018/5/layout/IconLeafLabelList"/>
    <dgm:cxn modelId="{0472168F-FF4B-4994-850C-452AF93FEE3F}" type="presParOf" srcId="{DA976C0A-5739-44F0-8D3B-19AD884754C4}" destId="{1407A3AA-6F4E-42EC-B6C7-D390552D2E45}" srcOrd="1" destOrd="0" presId="urn:microsoft.com/office/officeart/2018/5/layout/IconLeafLabelList"/>
    <dgm:cxn modelId="{ED39D99E-59D1-493F-9649-1B1072B3E281}" type="presParOf" srcId="{DA976C0A-5739-44F0-8D3B-19AD884754C4}" destId="{C9D57B03-5E5C-49DC-9716-3443ED41AD49}" srcOrd="2" destOrd="0" presId="urn:microsoft.com/office/officeart/2018/5/layout/IconLeafLabelList"/>
    <dgm:cxn modelId="{8E7F2FDA-251F-4313-B921-FB153319EAFF}" type="presParOf" srcId="{DA976C0A-5739-44F0-8D3B-19AD884754C4}" destId="{833576F4-905F-4F1B-AF18-5A6E1BF818BD}" srcOrd="3" destOrd="0" presId="urn:microsoft.com/office/officeart/2018/5/layout/IconLeafLabelList"/>
    <dgm:cxn modelId="{EC088E1F-BBD7-4C31-8796-9FC39C3C3F87}" type="presParOf" srcId="{65A41499-1557-4654-AAD4-B36672DBDF02}" destId="{CA6051FB-EA44-44F5-BEBA-A7591BCDE8A9}" srcOrd="5" destOrd="0" presId="urn:microsoft.com/office/officeart/2018/5/layout/IconLeafLabelList"/>
    <dgm:cxn modelId="{8C9D71BC-6896-4611-ADD0-E7C10C3AA020}" type="presParOf" srcId="{65A41499-1557-4654-AAD4-B36672DBDF02}" destId="{48B2C774-9960-4923-94BC-DC88DDF82A47}" srcOrd="6" destOrd="0" presId="urn:microsoft.com/office/officeart/2018/5/layout/IconLeafLabelList"/>
    <dgm:cxn modelId="{17E08F09-3A3D-4611-8BA6-BC66181B2394}" type="presParOf" srcId="{48B2C774-9960-4923-94BC-DC88DDF82A47}" destId="{77F05E71-8DB4-41B6-836A-AD3047BD40FC}" srcOrd="0" destOrd="0" presId="urn:microsoft.com/office/officeart/2018/5/layout/IconLeafLabelList"/>
    <dgm:cxn modelId="{F534C650-D014-4D4C-938E-7045354FF9E4}" type="presParOf" srcId="{48B2C774-9960-4923-94BC-DC88DDF82A47}" destId="{227DC255-3162-4B24-A013-DF35217A68C0}" srcOrd="1" destOrd="0" presId="urn:microsoft.com/office/officeart/2018/5/layout/IconLeafLabelList"/>
    <dgm:cxn modelId="{B9D5F3D7-D6B7-4ADF-AD93-53A67DC76FD0}" type="presParOf" srcId="{48B2C774-9960-4923-94BC-DC88DDF82A47}" destId="{5D3DFC34-02F1-40C8-A5E8-A1D7A23D78B8}" srcOrd="2" destOrd="0" presId="urn:microsoft.com/office/officeart/2018/5/layout/IconLeafLabelList"/>
    <dgm:cxn modelId="{8585C9A3-B4A4-4228-81FE-FF0E8A33C960}" type="presParOf" srcId="{48B2C774-9960-4923-94BC-DC88DDF82A47}" destId="{BC044B36-09F5-4670-BDF9-E7B2A57ABF7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F2ECCA-D953-4A7C-9729-F931EE7DF689}"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DBFC2B5A-4D1E-471E-B2B0-4B03B80C5FEF}">
      <dgm:prSet/>
      <dgm:spPr/>
      <dgm:t>
        <a:bodyPr/>
        <a:lstStyle/>
        <a:p>
          <a:pPr>
            <a:defRPr cap="all"/>
          </a:pPr>
          <a:r>
            <a:rPr lang="en-US"/>
            <a:t>Data Driven Metrics</a:t>
          </a:r>
        </a:p>
      </dgm:t>
    </dgm:pt>
    <dgm:pt modelId="{5263C066-1495-4AAD-A318-50F92BF86954}" type="parTrans" cxnId="{FB312C0C-539A-4378-85BC-CACFBE0802BB}">
      <dgm:prSet/>
      <dgm:spPr/>
      <dgm:t>
        <a:bodyPr/>
        <a:lstStyle/>
        <a:p>
          <a:endParaRPr lang="en-US"/>
        </a:p>
      </dgm:t>
    </dgm:pt>
    <dgm:pt modelId="{8EFB5CC5-0051-40A5-8D99-9C89628544B2}" type="sibTrans" cxnId="{FB312C0C-539A-4378-85BC-CACFBE0802BB}">
      <dgm:prSet/>
      <dgm:spPr/>
      <dgm:t>
        <a:bodyPr/>
        <a:lstStyle/>
        <a:p>
          <a:endParaRPr lang="en-US"/>
        </a:p>
      </dgm:t>
    </dgm:pt>
    <dgm:pt modelId="{8B467608-5C19-49E1-8BD4-41257B31511B}">
      <dgm:prSet/>
      <dgm:spPr/>
      <dgm:t>
        <a:bodyPr/>
        <a:lstStyle/>
        <a:p>
          <a:pPr>
            <a:defRPr cap="all"/>
          </a:pPr>
          <a:r>
            <a:rPr lang="en-US"/>
            <a:t>Marketing Strategy and Plan</a:t>
          </a:r>
        </a:p>
      </dgm:t>
    </dgm:pt>
    <dgm:pt modelId="{83807F0E-F9EA-499F-9966-03FEB4EE1330}" type="parTrans" cxnId="{4DDC2BCC-1AFF-400D-BE17-DAD742A233F7}">
      <dgm:prSet/>
      <dgm:spPr/>
      <dgm:t>
        <a:bodyPr/>
        <a:lstStyle/>
        <a:p>
          <a:endParaRPr lang="en-US"/>
        </a:p>
      </dgm:t>
    </dgm:pt>
    <dgm:pt modelId="{30FB81B6-F4F2-4A96-A15E-C60A7E02899A}" type="sibTrans" cxnId="{4DDC2BCC-1AFF-400D-BE17-DAD742A233F7}">
      <dgm:prSet/>
      <dgm:spPr/>
      <dgm:t>
        <a:bodyPr/>
        <a:lstStyle/>
        <a:p>
          <a:endParaRPr lang="en-US"/>
        </a:p>
      </dgm:t>
    </dgm:pt>
    <dgm:pt modelId="{F2990B0E-E449-4C63-A162-89CBDE9E9F94}">
      <dgm:prSet/>
      <dgm:spPr/>
      <dgm:t>
        <a:bodyPr/>
        <a:lstStyle/>
        <a:p>
          <a:pPr>
            <a:defRPr cap="all"/>
          </a:pPr>
          <a:r>
            <a:rPr lang="en-US"/>
            <a:t>Educate</a:t>
          </a:r>
        </a:p>
      </dgm:t>
    </dgm:pt>
    <dgm:pt modelId="{08A19244-8974-43E3-AAE9-274D79F361AA}" type="parTrans" cxnId="{DE4D2C12-2459-4A72-AD80-8D91A0B4B6A4}">
      <dgm:prSet/>
      <dgm:spPr/>
      <dgm:t>
        <a:bodyPr/>
        <a:lstStyle/>
        <a:p>
          <a:endParaRPr lang="en-US"/>
        </a:p>
      </dgm:t>
    </dgm:pt>
    <dgm:pt modelId="{E369CAC7-B337-4B28-8177-A7792E9F1001}" type="sibTrans" cxnId="{DE4D2C12-2459-4A72-AD80-8D91A0B4B6A4}">
      <dgm:prSet/>
      <dgm:spPr/>
      <dgm:t>
        <a:bodyPr/>
        <a:lstStyle/>
        <a:p>
          <a:endParaRPr lang="en-US"/>
        </a:p>
      </dgm:t>
    </dgm:pt>
    <dgm:pt modelId="{A2959931-25E6-4ECE-ABE8-1B8616EEF560}" type="pres">
      <dgm:prSet presAssocID="{85F2ECCA-D953-4A7C-9729-F931EE7DF689}" presName="root" presStyleCnt="0">
        <dgm:presLayoutVars>
          <dgm:dir/>
          <dgm:resizeHandles val="exact"/>
        </dgm:presLayoutVars>
      </dgm:prSet>
      <dgm:spPr/>
    </dgm:pt>
    <dgm:pt modelId="{36DBA073-FD91-45C1-84C6-6CA922D77166}" type="pres">
      <dgm:prSet presAssocID="{DBFC2B5A-4D1E-471E-B2B0-4B03B80C5FEF}" presName="compNode" presStyleCnt="0"/>
      <dgm:spPr/>
    </dgm:pt>
    <dgm:pt modelId="{F3B9A156-0A43-4133-AB3C-2E0293926960}" type="pres">
      <dgm:prSet presAssocID="{DBFC2B5A-4D1E-471E-B2B0-4B03B80C5FEF}" presName="iconBgRect" presStyleLbl="bgShp" presStyleIdx="0" presStyleCnt="3"/>
      <dgm:spPr/>
    </dgm:pt>
    <dgm:pt modelId="{DA53FEAA-55F6-4BF9-8DBF-46984A28FFAE}" type="pres">
      <dgm:prSet presAssocID="{DBFC2B5A-4D1E-471E-B2B0-4B03B80C5F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90AA24EF-B3CB-4F14-B38C-7CE1F6358F91}" type="pres">
      <dgm:prSet presAssocID="{DBFC2B5A-4D1E-471E-B2B0-4B03B80C5FEF}" presName="spaceRect" presStyleCnt="0"/>
      <dgm:spPr/>
    </dgm:pt>
    <dgm:pt modelId="{04829364-EC1F-4E21-9367-656CD798BE43}" type="pres">
      <dgm:prSet presAssocID="{DBFC2B5A-4D1E-471E-B2B0-4B03B80C5FEF}" presName="textRect" presStyleLbl="revTx" presStyleIdx="0" presStyleCnt="3">
        <dgm:presLayoutVars>
          <dgm:chMax val="1"/>
          <dgm:chPref val="1"/>
        </dgm:presLayoutVars>
      </dgm:prSet>
      <dgm:spPr/>
    </dgm:pt>
    <dgm:pt modelId="{179846FE-0047-469D-AF07-3E0F79EE232D}" type="pres">
      <dgm:prSet presAssocID="{8EFB5CC5-0051-40A5-8D99-9C89628544B2}" presName="sibTrans" presStyleCnt="0"/>
      <dgm:spPr/>
    </dgm:pt>
    <dgm:pt modelId="{992ADB08-8D27-4386-876B-8D93C73DBFC4}" type="pres">
      <dgm:prSet presAssocID="{8B467608-5C19-49E1-8BD4-41257B31511B}" presName="compNode" presStyleCnt="0"/>
      <dgm:spPr/>
    </dgm:pt>
    <dgm:pt modelId="{E28C9278-698B-483E-9CFA-A7C89815E4F5}" type="pres">
      <dgm:prSet presAssocID="{8B467608-5C19-49E1-8BD4-41257B31511B}" presName="iconBgRect" presStyleLbl="bgShp" presStyleIdx="1" presStyleCnt="3"/>
      <dgm:spPr/>
    </dgm:pt>
    <dgm:pt modelId="{1C52C355-15B4-4C07-BAFE-2C22FEC3F7EE}" type="pres">
      <dgm:prSet presAssocID="{8B467608-5C19-49E1-8BD4-41257B3151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DBF1279F-2934-4952-BD40-A935754B01ED}" type="pres">
      <dgm:prSet presAssocID="{8B467608-5C19-49E1-8BD4-41257B31511B}" presName="spaceRect" presStyleCnt="0"/>
      <dgm:spPr/>
    </dgm:pt>
    <dgm:pt modelId="{875538C5-ED3D-4EBF-9410-BB3DA7088E22}" type="pres">
      <dgm:prSet presAssocID="{8B467608-5C19-49E1-8BD4-41257B31511B}" presName="textRect" presStyleLbl="revTx" presStyleIdx="1" presStyleCnt="3">
        <dgm:presLayoutVars>
          <dgm:chMax val="1"/>
          <dgm:chPref val="1"/>
        </dgm:presLayoutVars>
      </dgm:prSet>
      <dgm:spPr/>
    </dgm:pt>
    <dgm:pt modelId="{37E1410A-BBAD-4476-93B6-57E44A5851D7}" type="pres">
      <dgm:prSet presAssocID="{30FB81B6-F4F2-4A96-A15E-C60A7E02899A}" presName="sibTrans" presStyleCnt="0"/>
      <dgm:spPr/>
    </dgm:pt>
    <dgm:pt modelId="{969B902E-A23F-4A2C-996E-8CC62699B25E}" type="pres">
      <dgm:prSet presAssocID="{F2990B0E-E449-4C63-A162-89CBDE9E9F94}" presName="compNode" presStyleCnt="0"/>
      <dgm:spPr/>
    </dgm:pt>
    <dgm:pt modelId="{EB6CC8F1-C7AD-4514-B3FF-174F6542D22F}" type="pres">
      <dgm:prSet presAssocID="{F2990B0E-E449-4C63-A162-89CBDE9E9F94}" presName="iconBgRect" presStyleLbl="bgShp" presStyleIdx="2" presStyleCnt="3"/>
      <dgm:spPr/>
    </dgm:pt>
    <dgm:pt modelId="{87B4482F-4C6F-4423-9C73-4069214FB495}" type="pres">
      <dgm:prSet presAssocID="{F2990B0E-E449-4C63-A162-89CBDE9E9F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B285C2AF-38BD-43EF-AC3A-8D5F7507F08F}" type="pres">
      <dgm:prSet presAssocID="{F2990B0E-E449-4C63-A162-89CBDE9E9F94}" presName="spaceRect" presStyleCnt="0"/>
      <dgm:spPr/>
    </dgm:pt>
    <dgm:pt modelId="{AC0B586C-077B-49DF-A9C1-8E3010015989}" type="pres">
      <dgm:prSet presAssocID="{F2990B0E-E449-4C63-A162-89CBDE9E9F94}" presName="textRect" presStyleLbl="revTx" presStyleIdx="2" presStyleCnt="3">
        <dgm:presLayoutVars>
          <dgm:chMax val="1"/>
          <dgm:chPref val="1"/>
        </dgm:presLayoutVars>
      </dgm:prSet>
      <dgm:spPr/>
    </dgm:pt>
  </dgm:ptLst>
  <dgm:cxnLst>
    <dgm:cxn modelId="{E990BA05-52D8-4937-87A4-AFE2A998AB2E}" type="presOf" srcId="{85F2ECCA-D953-4A7C-9729-F931EE7DF689}" destId="{A2959931-25E6-4ECE-ABE8-1B8616EEF560}" srcOrd="0" destOrd="0" presId="urn:microsoft.com/office/officeart/2018/5/layout/IconCircleLabelList"/>
    <dgm:cxn modelId="{FB312C0C-539A-4378-85BC-CACFBE0802BB}" srcId="{85F2ECCA-D953-4A7C-9729-F931EE7DF689}" destId="{DBFC2B5A-4D1E-471E-B2B0-4B03B80C5FEF}" srcOrd="0" destOrd="0" parTransId="{5263C066-1495-4AAD-A318-50F92BF86954}" sibTransId="{8EFB5CC5-0051-40A5-8D99-9C89628544B2}"/>
    <dgm:cxn modelId="{DE4D2C12-2459-4A72-AD80-8D91A0B4B6A4}" srcId="{85F2ECCA-D953-4A7C-9729-F931EE7DF689}" destId="{F2990B0E-E449-4C63-A162-89CBDE9E9F94}" srcOrd="2" destOrd="0" parTransId="{08A19244-8974-43E3-AAE9-274D79F361AA}" sibTransId="{E369CAC7-B337-4B28-8177-A7792E9F1001}"/>
    <dgm:cxn modelId="{C867F023-911F-45EE-9C10-384EEC58E548}" type="presOf" srcId="{8B467608-5C19-49E1-8BD4-41257B31511B}" destId="{875538C5-ED3D-4EBF-9410-BB3DA7088E22}" srcOrd="0" destOrd="0" presId="urn:microsoft.com/office/officeart/2018/5/layout/IconCircleLabelList"/>
    <dgm:cxn modelId="{CE91E97B-1ACD-49BC-9BF0-F5410DD04F98}" type="presOf" srcId="{DBFC2B5A-4D1E-471E-B2B0-4B03B80C5FEF}" destId="{04829364-EC1F-4E21-9367-656CD798BE43}" srcOrd="0" destOrd="0" presId="urn:microsoft.com/office/officeart/2018/5/layout/IconCircleLabelList"/>
    <dgm:cxn modelId="{4DDC2BCC-1AFF-400D-BE17-DAD742A233F7}" srcId="{85F2ECCA-D953-4A7C-9729-F931EE7DF689}" destId="{8B467608-5C19-49E1-8BD4-41257B31511B}" srcOrd="1" destOrd="0" parTransId="{83807F0E-F9EA-499F-9966-03FEB4EE1330}" sibTransId="{30FB81B6-F4F2-4A96-A15E-C60A7E02899A}"/>
    <dgm:cxn modelId="{6738C4CD-C461-4AB9-9D05-37E0C9C0CF57}" type="presOf" srcId="{F2990B0E-E449-4C63-A162-89CBDE9E9F94}" destId="{AC0B586C-077B-49DF-A9C1-8E3010015989}" srcOrd="0" destOrd="0" presId="urn:microsoft.com/office/officeart/2018/5/layout/IconCircleLabelList"/>
    <dgm:cxn modelId="{02B20765-C5BE-483F-A29B-03C467FD96D8}" type="presParOf" srcId="{A2959931-25E6-4ECE-ABE8-1B8616EEF560}" destId="{36DBA073-FD91-45C1-84C6-6CA922D77166}" srcOrd="0" destOrd="0" presId="urn:microsoft.com/office/officeart/2018/5/layout/IconCircleLabelList"/>
    <dgm:cxn modelId="{DB139FA7-C47B-40D4-8D5B-A75AD60E010D}" type="presParOf" srcId="{36DBA073-FD91-45C1-84C6-6CA922D77166}" destId="{F3B9A156-0A43-4133-AB3C-2E0293926960}" srcOrd="0" destOrd="0" presId="urn:microsoft.com/office/officeart/2018/5/layout/IconCircleLabelList"/>
    <dgm:cxn modelId="{30314267-F558-41A4-9270-C58E99487321}" type="presParOf" srcId="{36DBA073-FD91-45C1-84C6-6CA922D77166}" destId="{DA53FEAA-55F6-4BF9-8DBF-46984A28FFAE}" srcOrd="1" destOrd="0" presId="urn:microsoft.com/office/officeart/2018/5/layout/IconCircleLabelList"/>
    <dgm:cxn modelId="{BABE6161-E50B-4B97-A7FE-68845C08AEE6}" type="presParOf" srcId="{36DBA073-FD91-45C1-84C6-6CA922D77166}" destId="{90AA24EF-B3CB-4F14-B38C-7CE1F6358F91}" srcOrd="2" destOrd="0" presId="urn:microsoft.com/office/officeart/2018/5/layout/IconCircleLabelList"/>
    <dgm:cxn modelId="{B0B24D2A-3CDE-4D97-971D-01BF45BB6442}" type="presParOf" srcId="{36DBA073-FD91-45C1-84C6-6CA922D77166}" destId="{04829364-EC1F-4E21-9367-656CD798BE43}" srcOrd="3" destOrd="0" presId="urn:microsoft.com/office/officeart/2018/5/layout/IconCircleLabelList"/>
    <dgm:cxn modelId="{23076989-37DB-4200-9EE6-63CC90E19D48}" type="presParOf" srcId="{A2959931-25E6-4ECE-ABE8-1B8616EEF560}" destId="{179846FE-0047-469D-AF07-3E0F79EE232D}" srcOrd="1" destOrd="0" presId="urn:microsoft.com/office/officeart/2018/5/layout/IconCircleLabelList"/>
    <dgm:cxn modelId="{4B873576-F5CC-4B1C-B80D-4713CA8AF1F8}" type="presParOf" srcId="{A2959931-25E6-4ECE-ABE8-1B8616EEF560}" destId="{992ADB08-8D27-4386-876B-8D93C73DBFC4}" srcOrd="2" destOrd="0" presId="urn:microsoft.com/office/officeart/2018/5/layout/IconCircleLabelList"/>
    <dgm:cxn modelId="{DDED4AC4-CFE3-4994-BBB6-508F2ACDDB7B}" type="presParOf" srcId="{992ADB08-8D27-4386-876B-8D93C73DBFC4}" destId="{E28C9278-698B-483E-9CFA-A7C89815E4F5}" srcOrd="0" destOrd="0" presId="urn:microsoft.com/office/officeart/2018/5/layout/IconCircleLabelList"/>
    <dgm:cxn modelId="{D8CEDA05-4E44-4A1D-BFC8-3409BC30D7A8}" type="presParOf" srcId="{992ADB08-8D27-4386-876B-8D93C73DBFC4}" destId="{1C52C355-15B4-4C07-BAFE-2C22FEC3F7EE}" srcOrd="1" destOrd="0" presId="urn:microsoft.com/office/officeart/2018/5/layout/IconCircleLabelList"/>
    <dgm:cxn modelId="{6EF34F80-19DC-484D-935B-27E97F5A6074}" type="presParOf" srcId="{992ADB08-8D27-4386-876B-8D93C73DBFC4}" destId="{DBF1279F-2934-4952-BD40-A935754B01ED}" srcOrd="2" destOrd="0" presId="urn:microsoft.com/office/officeart/2018/5/layout/IconCircleLabelList"/>
    <dgm:cxn modelId="{9DFD7184-9538-4FE8-9C0D-FB16CA3C0B9B}" type="presParOf" srcId="{992ADB08-8D27-4386-876B-8D93C73DBFC4}" destId="{875538C5-ED3D-4EBF-9410-BB3DA7088E22}" srcOrd="3" destOrd="0" presId="urn:microsoft.com/office/officeart/2018/5/layout/IconCircleLabelList"/>
    <dgm:cxn modelId="{2605348C-71B2-477C-B9F7-013F5B91D162}" type="presParOf" srcId="{A2959931-25E6-4ECE-ABE8-1B8616EEF560}" destId="{37E1410A-BBAD-4476-93B6-57E44A5851D7}" srcOrd="3" destOrd="0" presId="urn:microsoft.com/office/officeart/2018/5/layout/IconCircleLabelList"/>
    <dgm:cxn modelId="{BD46049B-864D-4042-A160-EACF3D5CBBC1}" type="presParOf" srcId="{A2959931-25E6-4ECE-ABE8-1B8616EEF560}" destId="{969B902E-A23F-4A2C-996E-8CC62699B25E}" srcOrd="4" destOrd="0" presId="urn:microsoft.com/office/officeart/2018/5/layout/IconCircleLabelList"/>
    <dgm:cxn modelId="{DFF5D1D2-6FB2-4FAA-91E0-50F5E647D40A}" type="presParOf" srcId="{969B902E-A23F-4A2C-996E-8CC62699B25E}" destId="{EB6CC8F1-C7AD-4514-B3FF-174F6542D22F}" srcOrd="0" destOrd="0" presId="urn:microsoft.com/office/officeart/2018/5/layout/IconCircleLabelList"/>
    <dgm:cxn modelId="{E676C259-BFDC-4894-8091-756F44A5EE4B}" type="presParOf" srcId="{969B902E-A23F-4A2C-996E-8CC62699B25E}" destId="{87B4482F-4C6F-4423-9C73-4069214FB495}" srcOrd="1" destOrd="0" presId="urn:microsoft.com/office/officeart/2018/5/layout/IconCircleLabelList"/>
    <dgm:cxn modelId="{3D304C8D-FA8D-499C-8D89-EB5C0172AAC4}" type="presParOf" srcId="{969B902E-A23F-4A2C-996E-8CC62699B25E}" destId="{B285C2AF-38BD-43EF-AC3A-8D5F7507F08F}" srcOrd="2" destOrd="0" presId="urn:microsoft.com/office/officeart/2018/5/layout/IconCircleLabelList"/>
    <dgm:cxn modelId="{D238ACDB-F762-48B0-A5D9-D220EDD5D10E}" type="presParOf" srcId="{969B902E-A23F-4A2C-996E-8CC62699B25E}" destId="{AC0B586C-077B-49DF-A9C1-8E301001598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8B2709-8C6B-4DC0-961A-7DDB1C9CE8B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9299B0E-95AF-402A-BCE3-78656F9BA12B}">
      <dgm:prSet/>
      <dgm:spPr/>
      <dgm:t>
        <a:bodyPr/>
        <a:lstStyle/>
        <a:p>
          <a:pPr>
            <a:lnSpc>
              <a:spcPct val="100000"/>
            </a:lnSpc>
          </a:pPr>
          <a:r>
            <a:rPr lang="en-US"/>
            <a:t>Taxpayer Satisfaction</a:t>
          </a:r>
        </a:p>
      </dgm:t>
    </dgm:pt>
    <dgm:pt modelId="{A9DB3E8E-040A-4C36-AAB9-3646FF7B9C2C}" type="parTrans" cxnId="{3A5AA566-8FC9-4B84-9624-EB23DF94108A}">
      <dgm:prSet/>
      <dgm:spPr/>
      <dgm:t>
        <a:bodyPr/>
        <a:lstStyle/>
        <a:p>
          <a:endParaRPr lang="en-US"/>
        </a:p>
      </dgm:t>
    </dgm:pt>
    <dgm:pt modelId="{6B8DE178-D438-4609-AA17-2ACF28583D00}" type="sibTrans" cxnId="{3A5AA566-8FC9-4B84-9624-EB23DF94108A}">
      <dgm:prSet/>
      <dgm:spPr/>
      <dgm:t>
        <a:bodyPr/>
        <a:lstStyle/>
        <a:p>
          <a:pPr>
            <a:lnSpc>
              <a:spcPct val="100000"/>
            </a:lnSpc>
          </a:pPr>
          <a:endParaRPr lang="en-US"/>
        </a:p>
      </dgm:t>
    </dgm:pt>
    <dgm:pt modelId="{40D30089-3AFD-4BAC-82C8-35D4C1D17340}">
      <dgm:prSet/>
      <dgm:spPr/>
      <dgm:t>
        <a:bodyPr/>
        <a:lstStyle/>
        <a:p>
          <a:pPr>
            <a:lnSpc>
              <a:spcPct val="100000"/>
            </a:lnSpc>
          </a:pPr>
          <a:r>
            <a:rPr lang="en-US"/>
            <a:t>Volunteer Feedback</a:t>
          </a:r>
        </a:p>
      </dgm:t>
    </dgm:pt>
    <dgm:pt modelId="{001DFE8D-632F-4D91-A167-9BD129D07131}" type="parTrans" cxnId="{DA894C1A-BF77-4F4B-A027-9C858CA11203}">
      <dgm:prSet/>
      <dgm:spPr/>
      <dgm:t>
        <a:bodyPr/>
        <a:lstStyle/>
        <a:p>
          <a:endParaRPr lang="en-US"/>
        </a:p>
      </dgm:t>
    </dgm:pt>
    <dgm:pt modelId="{6BD1EBA1-D65B-4F21-9D85-3750443BE360}" type="sibTrans" cxnId="{DA894C1A-BF77-4F4B-A027-9C858CA11203}">
      <dgm:prSet/>
      <dgm:spPr/>
      <dgm:t>
        <a:bodyPr/>
        <a:lstStyle/>
        <a:p>
          <a:pPr>
            <a:lnSpc>
              <a:spcPct val="100000"/>
            </a:lnSpc>
          </a:pPr>
          <a:endParaRPr lang="en-US"/>
        </a:p>
      </dgm:t>
    </dgm:pt>
    <dgm:pt modelId="{5A2F101A-731E-428D-B690-7038F4397EAB}">
      <dgm:prSet/>
      <dgm:spPr/>
      <dgm:t>
        <a:bodyPr/>
        <a:lstStyle/>
        <a:p>
          <a:pPr>
            <a:lnSpc>
              <a:spcPct val="100000"/>
            </a:lnSpc>
          </a:pPr>
          <a:r>
            <a:rPr lang="en-US"/>
            <a:t>Site Coordinator Feedback</a:t>
          </a:r>
        </a:p>
      </dgm:t>
    </dgm:pt>
    <dgm:pt modelId="{3231CA60-6504-4958-B614-2A5811290DA1}" type="parTrans" cxnId="{E6720BEF-A6F8-4E41-BAEB-F46FD3514F8D}">
      <dgm:prSet/>
      <dgm:spPr/>
      <dgm:t>
        <a:bodyPr/>
        <a:lstStyle/>
        <a:p>
          <a:endParaRPr lang="en-US"/>
        </a:p>
      </dgm:t>
    </dgm:pt>
    <dgm:pt modelId="{D5E8B19B-F59A-4C4D-9F6D-76661398C98E}" type="sibTrans" cxnId="{E6720BEF-A6F8-4E41-BAEB-F46FD3514F8D}">
      <dgm:prSet/>
      <dgm:spPr/>
      <dgm:t>
        <a:bodyPr/>
        <a:lstStyle/>
        <a:p>
          <a:pPr>
            <a:lnSpc>
              <a:spcPct val="100000"/>
            </a:lnSpc>
          </a:pPr>
          <a:endParaRPr lang="en-US"/>
        </a:p>
      </dgm:t>
    </dgm:pt>
    <dgm:pt modelId="{868D56A2-28DE-46E1-A859-FFA88AB2284C}">
      <dgm:prSet/>
      <dgm:spPr/>
      <dgm:t>
        <a:bodyPr/>
        <a:lstStyle/>
        <a:p>
          <a:pPr>
            <a:lnSpc>
              <a:spcPct val="100000"/>
            </a:lnSpc>
          </a:pPr>
          <a:r>
            <a:rPr lang="en-US"/>
            <a:t>Sponsor Feedback</a:t>
          </a:r>
        </a:p>
      </dgm:t>
    </dgm:pt>
    <dgm:pt modelId="{FFFE280A-AD72-4B13-A9D7-E04B0D873AA5}" type="parTrans" cxnId="{8C734181-6292-42DD-ADF1-313A2CB3F24E}">
      <dgm:prSet/>
      <dgm:spPr/>
      <dgm:t>
        <a:bodyPr/>
        <a:lstStyle/>
        <a:p>
          <a:endParaRPr lang="en-US"/>
        </a:p>
      </dgm:t>
    </dgm:pt>
    <dgm:pt modelId="{4538D734-479B-4238-AE3F-0BF2B642670B}" type="sibTrans" cxnId="{8C734181-6292-42DD-ADF1-313A2CB3F24E}">
      <dgm:prSet/>
      <dgm:spPr/>
      <dgm:t>
        <a:bodyPr/>
        <a:lstStyle/>
        <a:p>
          <a:endParaRPr lang="en-US"/>
        </a:p>
      </dgm:t>
    </dgm:pt>
    <dgm:pt modelId="{D5E66322-667F-49B0-841E-514F159541DA}" type="pres">
      <dgm:prSet presAssocID="{8A8B2709-8C6B-4DC0-961A-7DDB1C9CE8BD}" presName="root" presStyleCnt="0">
        <dgm:presLayoutVars>
          <dgm:dir/>
          <dgm:resizeHandles val="exact"/>
        </dgm:presLayoutVars>
      </dgm:prSet>
      <dgm:spPr/>
    </dgm:pt>
    <dgm:pt modelId="{A41E97D5-5352-4665-BB6D-DEBA4C74EC76}" type="pres">
      <dgm:prSet presAssocID="{8A8B2709-8C6B-4DC0-961A-7DDB1C9CE8BD}" presName="container" presStyleCnt="0">
        <dgm:presLayoutVars>
          <dgm:dir/>
          <dgm:resizeHandles val="exact"/>
        </dgm:presLayoutVars>
      </dgm:prSet>
      <dgm:spPr/>
    </dgm:pt>
    <dgm:pt modelId="{1E4E1B68-FCFC-4636-B18F-0F792B8F9226}" type="pres">
      <dgm:prSet presAssocID="{C9299B0E-95AF-402A-BCE3-78656F9BA12B}" presName="compNode" presStyleCnt="0"/>
      <dgm:spPr/>
    </dgm:pt>
    <dgm:pt modelId="{62D6574E-D7A2-41FF-97DA-DD6B1B76BF8B}" type="pres">
      <dgm:prSet presAssocID="{C9299B0E-95AF-402A-BCE3-78656F9BA12B}" presName="iconBgRect" presStyleLbl="bgShp" presStyleIdx="0" presStyleCnt="4"/>
      <dgm:spPr/>
    </dgm:pt>
    <dgm:pt modelId="{1252C830-27DF-42D4-9127-D8241FBF0E32}" type="pres">
      <dgm:prSet presAssocID="{C9299B0E-95AF-402A-BCE3-78656F9BA12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A565004F-62EB-4562-9E68-94CFD46C1112}" type="pres">
      <dgm:prSet presAssocID="{C9299B0E-95AF-402A-BCE3-78656F9BA12B}" presName="spaceRect" presStyleCnt="0"/>
      <dgm:spPr/>
    </dgm:pt>
    <dgm:pt modelId="{75DA7CEB-BC17-4259-AD6B-92828578536C}" type="pres">
      <dgm:prSet presAssocID="{C9299B0E-95AF-402A-BCE3-78656F9BA12B}" presName="textRect" presStyleLbl="revTx" presStyleIdx="0" presStyleCnt="4">
        <dgm:presLayoutVars>
          <dgm:chMax val="1"/>
          <dgm:chPref val="1"/>
        </dgm:presLayoutVars>
      </dgm:prSet>
      <dgm:spPr/>
    </dgm:pt>
    <dgm:pt modelId="{2D83BFDE-3FBA-4A7C-B0EE-12EE9C97472F}" type="pres">
      <dgm:prSet presAssocID="{6B8DE178-D438-4609-AA17-2ACF28583D00}" presName="sibTrans" presStyleLbl="sibTrans2D1" presStyleIdx="0" presStyleCnt="0"/>
      <dgm:spPr/>
    </dgm:pt>
    <dgm:pt modelId="{3AB04ABA-B22C-4364-AE4F-67CF77A986FE}" type="pres">
      <dgm:prSet presAssocID="{40D30089-3AFD-4BAC-82C8-35D4C1D17340}" presName="compNode" presStyleCnt="0"/>
      <dgm:spPr/>
    </dgm:pt>
    <dgm:pt modelId="{45D7B164-BB24-4382-A6E3-38428F6EA140}" type="pres">
      <dgm:prSet presAssocID="{40D30089-3AFD-4BAC-82C8-35D4C1D17340}" presName="iconBgRect" presStyleLbl="bgShp" presStyleIdx="1" presStyleCnt="4"/>
      <dgm:spPr/>
    </dgm:pt>
    <dgm:pt modelId="{3A19F8DD-D21A-4E0C-873E-4823D5B35DFE}" type="pres">
      <dgm:prSet presAssocID="{40D30089-3AFD-4BAC-82C8-35D4C1D1734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CFC9A9A1-B227-4055-8E51-F8AB84CDEF1A}" type="pres">
      <dgm:prSet presAssocID="{40D30089-3AFD-4BAC-82C8-35D4C1D17340}" presName="spaceRect" presStyleCnt="0"/>
      <dgm:spPr/>
    </dgm:pt>
    <dgm:pt modelId="{F47D5F48-3116-4F6D-A78A-69A868300C5A}" type="pres">
      <dgm:prSet presAssocID="{40D30089-3AFD-4BAC-82C8-35D4C1D17340}" presName="textRect" presStyleLbl="revTx" presStyleIdx="1" presStyleCnt="4">
        <dgm:presLayoutVars>
          <dgm:chMax val="1"/>
          <dgm:chPref val="1"/>
        </dgm:presLayoutVars>
      </dgm:prSet>
      <dgm:spPr/>
    </dgm:pt>
    <dgm:pt modelId="{2583B26A-9B9F-42D1-B0D1-AE0ED436039B}" type="pres">
      <dgm:prSet presAssocID="{6BD1EBA1-D65B-4F21-9D85-3750443BE360}" presName="sibTrans" presStyleLbl="sibTrans2D1" presStyleIdx="0" presStyleCnt="0"/>
      <dgm:spPr/>
    </dgm:pt>
    <dgm:pt modelId="{1955C030-8020-4EE9-9425-9B7441274EEB}" type="pres">
      <dgm:prSet presAssocID="{5A2F101A-731E-428D-B690-7038F4397EAB}" presName="compNode" presStyleCnt="0"/>
      <dgm:spPr/>
    </dgm:pt>
    <dgm:pt modelId="{72E37DE6-96A0-44B9-83FA-9F9836EF5E9A}" type="pres">
      <dgm:prSet presAssocID="{5A2F101A-731E-428D-B690-7038F4397EAB}" presName="iconBgRect" presStyleLbl="bgShp" presStyleIdx="2" presStyleCnt="4"/>
      <dgm:spPr/>
    </dgm:pt>
    <dgm:pt modelId="{3C6F6315-462C-439A-8AC0-D91E71883662}" type="pres">
      <dgm:prSet presAssocID="{5A2F101A-731E-428D-B690-7038F4397EA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D4D6B17F-07F4-4A2B-AA05-7B4CDB507343}" type="pres">
      <dgm:prSet presAssocID="{5A2F101A-731E-428D-B690-7038F4397EAB}" presName="spaceRect" presStyleCnt="0"/>
      <dgm:spPr/>
    </dgm:pt>
    <dgm:pt modelId="{1568CF22-C37F-4E86-B57B-9696D9D8790F}" type="pres">
      <dgm:prSet presAssocID="{5A2F101A-731E-428D-B690-7038F4397EAB}" presName="textRect" presStyleLbl="revTx" presStyleIdx="2" presStyleCnt="4">
        <dgm:presLayoutVars>
          <dgm:chMax val="1"/>
          <dgm:chPref val="1"/>
        </dgm:presLayoutVars>
      </dgm:prSet>
      <dgm:spPr/>
    </dgm:pt>
    <dgm:pt modelId="{C951315E-D6B8-4075-A698-23D23D59EB75}" type="pres">
      <dgm:prSet presAssocID="{D5E8B19B-F59A-4C4D-9F6D-76661398C98E}" presName="sibTrans" presStyleLbl="sibTrans2D1" presStyleIdx="0" presStyleCnt="0"/>
      <dgm:spPr/>
    </dgm:pt>
    <dgm:pt modelId="{FDC558B0-C360-40C5-9EDE-1D266918B20F}" type="pres">
      <dgm:prSet presAssocID="{868D56A2-28DE-46E1-A859-FFA88AB2284C}" presName="compNode" presStyleCnt="0"/>
      <dgm:spPr/>
    </dgm:pt>
    <dgm:pt modelId="{16D5BDF4-6647-45B7-9231-898E8C386F92}" type="pres">
      <dgm:prSet presAssocID="{868D56A2-28DE-46E1-A859-FFA88AB2284C}" presName="iconBgRect" presStyleLbl="bgShp" presStyleIdx="3" presStyleCnt="4"/>
      <dgm:spPr/>
    </dgm:pt>
    <dgm:pt modelId="{B77648AB-2F15-498E-84C4-735B89A90C79}" type="pres">
      <dgm:prSet presAssocID="{868D56A2-28DE-46E1-A859-FFA88AB2284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0107884F-B3A8-4C83-8B1E-1402E2331D3D}" type="pres">
      <dgm:prSet presAssocID="{868D56A2-28DE-46E1-A859-FFA88AB2284C}" presName="spaceRect" presStyleCnt="0"/>
      <dgm:spPr/>
    </dgm:pt>
    <dgm:pt modelId="{3FA1928B-1AA0-4403-8876-4F301275A9C8}" type="pres">
      <dgm:prSet presAssocID="{868D56A2-28DE-46E1-A859-FFA88AB2284C}" presName="textRect" presStyleLbl="revTx" presStyleIdx="3" presStyleCnt="4">
        <dgm:presLayoutVars>
          <dgm:chMax val="1"/>
          <dgm:chPref val="1"/>
        </dgm:presLayoutVars>
      </dgm:prSet>
      <dgm:spPr/>
    </dgm:pt>
  </dgm:ptLst>
  <dgm:cxnLst>
    <dgm:cxn modelId="{DA894C1A-BF77-4F4B-A027-9C858CA11203}" srcId="{8A8B2709-8C6B-4DC0-961A-7DDB1C9CE8BD}" destId="{40D30089-3AFD-4BAC-82C8-35D4C1D17340}" srcOrd="1" destOrd="0" parTransId="{001DFE8D-632F-4D91-A167-9BD129D07131}" sibTransId="{6BD1EBA1-D65B-4F21-9D85-3750443BE360}"/>
    <dgm:cxn modelId="{FFB86C30-DEE0-4685-A1A7-D08B02EB585D}" type="presOf" srcId="{6BD1EBA1-D65B-4F21-9D85-3750443BE360}" destId="{2583B26A-9B9F-42D1-B0D1-AE0ED436039B}" srcOrd="0" destOrd="0" presId="urn:microsoft.com/office/officeart/2018/2/layout/IconCircleList"/>
    <dgm:cxn modelId="{52C83B44-8579-46A8-B15B-9252BD01B7DE}" type="presOf" srcId="{8A8B2709-8C6B-4DC0-961A-7DDB1C9CE8BD}" destId="{D5E66322-667F-49B0-841E-514F159541DA}" srcOrd="0" destOrd="0" presId="urn:microsoft.com/office/officeart/2018/2/layout/IconCircleList"/>
    <dgm:cxn modelId="{3A5AA566-8FC9-4B84-9624-EB23DF94108A}" srcId="{8A8B2709-8C6B-4DC0-961A-7DDB1C9CE8BD}" destId="{C9299B0E-95AF-402A-BCE3-78656F9BA12B}" srcOrd="0" destOrd="0" parTransId="{A9DB3E8E-040A-4C36-AAB9-3646FF7B9C2C}" sibTransId="{6B8DE178-D438-4609-AA17-2ACF28583D00}"/>
    <dgm:cxn modelId="{8C734181-6292-42DD-ADF1-313A2CB3F24E}" srcId="{8A8B2709-8C6B-4DC0-961A-7DDB1C9CE8BD}" destId="{868D56A2-28DE-46E1-A859-FFA88AB2284C}" srcOrd="3" destOrd="0" parTransId="{FFFE280A-AD72-4B13-A9D7-E04B0D873AA5}" sibTransId="{4538D734-479B-4238-AE3F-0BF2B642670B}"/>
    <dgm:cxn modelId="{F2E22A83-DAE0-4F53-804E-F8A033F24271}" type="presOf" srcId="{D5E8B19B-F59A-4C4D-9F6D-76661398C98E}" destId="{C951315E-D6B8-4075-A698-23D23D59EB75}" srcOrd="0" destOrd="0" presId="urn:microsoft.com/office/officeart/2018/2/layout/IconCircleList"/>
    <dgm:cxn modelId="{0DC69E87-981D-4AA7-99CC-736A42609EFC}" type="presOf" srcId="{C9299B0E-95AF-402A-BCE3-78656F9BA12B}" destId="{75DA7CEB-BC17-4259-AD6B-92828578536C}" srcOrd="0" destOrd="0" presId="urn:microsoft.com/office/officeart/2018/2/layout/IconCircleList"/>
    <dgm:cxn modelId="{9099EF99-61C7-4863-9EB1-5A2CC74C8B40}" type="presOf" srcId="{868D56A2-28DE-46E1-A859-FFA88AB2284C}" destId="{3FA1928B-1AA0-4403-8876-4F301275A9C8}" srcOrd="0" destOrd="0" presId="urn:microsoft.com/office/officeart/2018/2/layout/IconCircleList"/>
    <dgm:cxn modelId="{0C7438BB-0DD9-4DA0-BB18-4593B6230C18}" type="presOf" srcId="{40D30089-3AFD-4BAC-82C8-35D4C1D17340}" destId="{F47D5F48-3116-4F6D-A78A-69A868300C5A}" srcOrd="0" destOrd="0" presId="urn:microsoft.com/office/officeart/2018/2/layout/IconCircleList"/>
    <dgm:cxn modelId="{4292A1D8-74A3-4547-AD1B-C19A35DFF06A}" type="presOf" srcId="{6B8DE178-D438-4609-AA17-2ACF28583D00}" destId="{2D83BFDE-3FBA-4A7C-B0EE-12EE9C97472F}" srcOrd="0" destOrd="0" presId="urn:microsoft.com/office/officeart/2018/2/layout/IconCircleList"/>
    <dgm:cxn modelId="{6F228FE7-7E9F-418B-B3D7-3D3274DE8284}" type="presOf" srcId="{5A2F101A-731E-428D-B690-7038F4397EAB}" destId="{1568CF22-C37F-4E86-B57B-9696D9D8790F}" srcOrd="0" destOrd="0" presId="urn:microsoft.com/office/officeart/2018/2/layout/IconCircleList"/>
    <dgm:cxn modelId="{E6720BEF-A6F8-4E41-BAEB-F46FD3514F8D}" srcId="{8A8B2709-8C6B-4DC0-961A-7DDB1C9CE8BD}" destId="{5A2F101A-731E-428D-B690-7038F4397EAB}" srcOrd="2" destOrd="0" parTransId="{3231CA60-6504-4958-B614-2A5811290DA1}" sibTransId="{D5E8B19B-F59A-4C4D-9F6D-76661398C98E}"/>
    <dgm:cxn modelId="{104EF34A-264A-43CF-BFF5-F0DF8E1E69DD}" type="presParOf" srcId="{D5E66322-667F-49B0-841E-514F159541DA}" destId="{A41E97D5-5352-4665-BB6D-DEBA4C74EC76}" srcOrd="0" destOrd="0" presId="urn:microsoft.com/office/officeart/2018/2/layout/IconCircleList"/>
    <dgm:cxn modelId="{88CD660A-906B-4DC2-9D91-0F656962ADDC}" type="presParOf" srcId="{A41E97D5-5352-4665-BB6D-DEBA4C74EC76}" destId="{1E4E1B68-FCFC-4636-B18F-0F792B8F9226}" srcOrd="0" destOrd="0" presId="urn:microsoft.com/office/officeart/2018/2/layout/IconCircleList"/>
    <dgm:cxn modelId="{F251A102-8FCD-4FFB-A63B-E4AF913D7988}" type="presParOf" srcId="{1E4E1B68-FCFC-4636-B18F-0F792B8F9226}" destId="{62D6574E-D7A2-41FF-97DA-DD6B1B76BF8B}" srcOrd="0" destOrd="0" presId="urn:microsoft.com/office/officeart/2018/2/layout/IconCircleList"/>
    <dgm:cxn modelId="{34CEBA27-2BF3-4E2D-8073-88E9443AE7F5}" type="presParOf" srcId="{1E4E1B68-FCFC-4636-B18F-0F792B8F9226}" destId="{1252C830-27DF-42D4-9127-D8241FBF0E32}" srcOrd="1" destOrd="0" presId="urn:microsoft.com/office/officeart/2018/2/layout/IconCircleList"/>
    <dgm:cxn modelId="{3E583561-80C0-422F-8A7E-1DA9DA90D2B3}" type="presParOf" srcId="{1E4E1B68-FCFC-4636-B18F-0F792B8F9226}" destId="{A565004F-62EB-4562-9E68-94CFD46C1112}" srcOrd="2" destOrd="0" presId="urn:microsoft.com/office/officeart/2018/2/layout/IconCircleList"/>
    <dgm:cxn modelId="{838D2467-63FA-41E7-897E-FE7303E7E250}" type="presParOf" srcId="{1E4E1B68-FCFC-4636-B18F-0F792B8F9226}" destId="{75DA7CEB-BC17-4259-AD6B-92828578536C}" srcOrd="3" destOrd="0" presId="urn:microsoft.com/office/officeart/2018/2/layout/IconCircleList"/>
    <dgm:cxn modelId="{E2C6CB36-ADF9-4F79-B05A-B173231D62A7}" type="presParOf" srcId="{A41E97D5-5352-4665-BB6D-DEBA4C74EC76}" destId="{2D83BFDE-3FBA-4A7C-B0EE-12EE9C97472F}" srcOrd="1" destOrd="0" presId="urn:microsoft.com/office/officeart/2018/2/layout/IconCircleList"/>
    <dgm:cxn modelId="{4F8DFC38-B608-4C2B-9CCE-4E41679E7C6D}" type="presParOf" srcId="{A41E97D5-5352-4665-BB6D-DEBA4C74EC76}" destId="{3AB04ABA-B22C-4364-AE4F-67CF77A986FE}" srcOrd="2" destOrd="0" presId="urn:microsoft.com/office/officeart/2018/2/layout/IconCircleList"/>
    <dgm:cxn modelId="{9D3F60FB-96E4-46B9-9AFA-3A3C2A9269FF}" type="presParOf" srcId="{3AB04ABA-B22C-4364-AE4F-67CF77A986FE}" destId="{45D7B164-BB24-4382-A6E3-38428F6EA140}" srcOrd="0" destOrd="0" presId="urn:microsoft.com/office/officeart/2018/2/layout/IconCircleList"/>
    <dgm:cxn modelId="{30B57A67-6CE3-42E9-A119-3657E255C857}" type="presParOf" srcId="{3AB04ABA-B22C-4364-AE4F-67CF77A986FE}" destId="{3A19F8DD-D21A-4E0C-873E-4823D5B35DFE}" srcOrd="1" destOrd="0" presId="urn:microsoft.com/office/officeart/2018/2/layout/IconCircleList"/>
    <dgm:cxn modelId="{4874D11D-CE3D-4801-95C7-EAB816CB5BF4}" type="presParOf" srcId="{3AB04ABA-B22C-4364-AE4F-67CF77A986FE}" destId="{CFC9A9A1-B227-4055-8E51-F8AB84CDEF1A}" srcOrd="2" destOrd="0" presId="urn:microsoft.com/office/officeart/2018/2/layout/IconCircleList"/>
    <dgm:cxn modelId="{9D4CEA55-728B-418C-BBBB-C64855D8EE1D}" type="presParOf" srcId="{3AB04ABA-B22C-4364-AE4F-67CF77A986FE}" destId="{F47D5F48-3116-4F6D-A78A-69A868300C5A}" srcOrd="3" destOrd="0" presId="urn:microsoft.com/office/officeart/2018/2/layout/IconCircleList"/>
    <dgm:cxn modelId="{9410D97E-6408-4748-BC84-3B51A5B89E4F}" type="presParOf" srcId="{A41E97D5-5352-4665-BB6D-DEBA4C74EC76}" destId="{2583B26A-9B9F-42D1-B0D1-AE0ED436039B}" srcOrd="3" destOrd="0" presId="urn:microsoft.com/office/officeart/2018/2/layout/IconCircleList"/>
    <dgm:cxn modelId="{A6C37A18-FBC5-4522-8C4E-0C7838238068}" type="presParOf" srcId="{A41E97D5-5352-4665-BB6D-DEBA4C74EC76}" destId="{1955C030-8020-4EE9-9425-9B7441274EEB}" srcOrd="4" destOrd="0" presId="urn:microsoft.com/office/officeart/2018/2/layout/IconCircleList"/>
    <dgm:cxn modelId="{AE7EE577-8318-40D2-B0CD-D6E0E8D9EBAC}" type="presParOf" srcId="{1955C030-8020-4EE9-9425-9B7441274EEB}" destId="{72E37DE6-96A0-44B9-83FA-9F9836EF5E9A}" srcOrd="0" destOrd="0" presId="urn:microsoft.com/office/officeart/2018/2/layout/IconCircleList"/>
    <dgm:cxn modelId="{6797A242-EE80-4D2A-85D9-D5C0C33D6B87}" type="presParOf" srcId="{1955C030-8020-4EE9-9425-9B7441274EEB}" destId="{3C6F6315-462C-439A-8AC0-D91E71883662}" srcOrd="1" destOrd="0" presId="urn:microsoft.com/office/officeart/2018/2/layout/IconCircleList"/>
    <dgm:cxn modelId="{6E832F8E-AD2C-480B-BE3B-FD4C32D10C16}" type="presParOf" srcId="{1955C030-8020-4EE9-9425-9B7441274EEB}" destId="{D4D6B17F-07F4-4A2B-AA05-7B4CDB507343}" srcOrd="2" destOrd="0" presId="urn:microsoft.com/office/officeart/2018/2/layout/IconCircleList"/>
    <dgm:cxn modelId="{C74A737B-DFEB-49AE-BC4C-BC3CE1A14CD1}" type="presParOf" srcId="{1955C030-8020-4EE9-9425-9B7441274EEB}" destId="{1568CF22-C37F-4E86-B57B-9696D9D8790F}" srcOrd="3" destOrd="0" presId="urn:microsoft.com/office/officeart/2018/2/layout/IconCircleList"/>
    <dgm:cxn modelId="{DA921ACB-A0EC-4EFB-9445-623D97736ED4}" type="presParOf" srcId="{A41E97D5-5352-4665-BB6D-DEBA4C74EC76}" destId="{C951315E-D6B8-4075-A698-23D23D59EB75}" srcOrd="5" destOrd="0" presId="urn:microsoft.com/office/officeart/2018/2/layout/IconCircleList"/>
    <dgm:cxn modelId="{72C13890-F8B4-4904-87C1-9BAF1BFA6A0D}" type="presParOf" srcId="{A41E97D5-5352-4665-BB6D-DEBA4C74EC76}" destId="{FDC558B0-C360-40C5-9EDE-1D266918B20F}" srcOrd="6" destOrd="0" presId="urn:microsoft.com/office/officeart/2018/2/layout/IconCircleList"/>
    <dgm:cxn modelId="{A8C56A6B-8A63-4D65-94DB-6F317FFF99DF}" type="presParOf" srcId="{FDC558B0-C360-40C5-9EDE-1D266918B20F}" destId="{16D5BDF4-6647-45B7-9231-898E8C386F92}" srcOrd="0" destOrd="0" presId="urn:microsoft.com/office/officeart/2018/2/layout/IconCircleList"/>
    <dgm:cxn modelId="{F08A7B8E-76AD-4704-BD39-9CB95D013AD3}" type="presParOf" srcId="{FDC558B0-C360-40C5-9EDE-1D266918B20F}" destId="{B77648AB-2F15-498E-84C4-735B89A90C79}" srcOrd="1" destOrd="0" presId="urn:microsoft.com/office/officeart/2018/2/layout/IconCircleList"/>
    <dgm:cxn modelId="{75EABF3A-299A-44EF-9579-BF1FE0B5BDDA}" type="presParOf" srcId="{FDC558B0-C360-40C5-9EDE-1D266918B20F}" destId="{0107884F-B3A8-4C83-8B1E-1402E2331D3D}" srcOrd="2" destOrd="0" presId="urn:microsoft.com/office/officeart/2018/2/layout/IconCircleList"/>
    <dgm:cxn modelId="{21F8F2F2-00EE-4428-A8D0-40C6A9184272}" type="presParOf" srcId="{FDC558B0-C360-40C5-9EDE-1D266918B20F}" destId="{3FA1928B-1AA0-4403-8876-4F301275A9C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5B29F-909D-4CD9-9F72-99C9FB79D131}">
      <dsp:nvSpPr>
        <dsp:cNvPr id="0" name=""/>
        <dsp:cNvSpPr/>
      </dsp:nvSpPr>
      <dsp:spPr>
        <a:xfrm>
          <a:off x="973190" y="785492"/>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C31761-0DED-4FB7-B97D-6857D9EFA6A5}">
      <dsp:nvSpPr>
        <dsp:cNvPr id="0" name=""/>
        <dsp:cNvSpPr/>
      </dsp:nvSpPr>
      <dsp:spPr>
        <a:xfrm>
          <a:off x="1242597" y="1054900"/>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40E60A-CD01-4CC2-BA61-81E37D3B5602}">
      <dsp:nvSpPr>
        <dsp:cNvPr id="0" name=""/>
        <dsp:cNvSpPr/>
      </dsp:nvSpPr>
      <dsp:spPr>
        <a:xfrm>
          <a:off x="569079"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kern="1200"/>
            <a:t>Develop</a:t>
          </a:r>
        </a:p>
      </dsp:txBody>
      <dsp:txXfrm>
        <a:off x="569079" y="2443382"/>
        <a:ext cx="2072362" cy="720000"/>
      </dsp:txXfrm>
    </dsp:sp>
    <dsp:sp modelId="{E5BAE755-49B6-458B-9261-B312935DA773}">
      <dsp:nvSpPr>
        <dsp:cNvPr id="0" name=""/>
        <dsp:cNvSpPr/>
      </dsp:nvSpPr>
      <dsp:spPr>
        <a:xfrm>
          <a:off x="3408216" y="785492"/>
          <a:ext cx="1264141" cy="12641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CFC03E-6BFD-4F1C-952A-4970FB04C3C8}">
      <dsp:nvSpPr>
        <dsp:cNvPr id="0" name=""/>
        <dsp:cNvSpPr/>
      </dsp:nvSpPr>
      <dsp:spPr>
        <a:xfrm>
          <a:off x="3677623" y="1054900"/>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42ED29-D71B-4A6E-ABC6-C17C60B439CF}">
      <dsp:nvSpPr>
        <dsp:cNvPr id="0" name=""/>
        <dsp:cNvSpPr/>
      </dsp:nvSpPr>
      <dsp:spPr>
        <a:xfrm>
          <a:off x="3004105"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kern="1200"/>
            <a:t>Organize</a:t>
          </a:r>
        </a:p>
      </dsp:txBody>
      <dsp:txXfrm>
        <a:off x="3004105" y="2443382"/>
        <a:ext cx="2072362" cy="720000"/>
      </dsp:txXfrm>
    </dsp:sp>
    <dsp:sp modelId="{89D5C7DF-3AA0-44AC-8231-5C91DFCA35D0}">
      <dsp:nvSpPr>
        <dsp:cNvPr id="0" name=""/>
        <dsp:cNvSpPr/>
      </dsp:nvSpPr>
      <dsp:spPr>
        <a:xfrm>
          <a:off x="5843242" y="785492"/>
          <a:ext cx="1264141" cy="12641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07A3AA-6F4E-42EC-B6C7-D390552D2E45}">
      <dsp:nvSpPr>
        <dsp:cNvPr id="0" name=""/>
        <dsp:cNvSpPr/>
      </dsp:nvSpPr>
      <dsp:spPr>
        <a:xfrm>
          <a:off x="6112649" y="1054900"/>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3576F4-905F-4F1B-AF18-5A6E1BF818BD}">
      <dsp:nvSpPr>
        <dsp:cNvPr id="0" name=""/>
        <dsp:cNvSpPr/>
      </dsp:nvSpPr>
      <dsp:spPr>
        <a:xfrm>
          <a:off x="5439131"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kern="1200"/>
            <a:t>Engage</a:t>
          </a:r>
        </a:p>
      </dsp:txBody>
      <dsp:txXfrm>
        <a:off x="5439131" y="2443382"/>
        <a:ext cx="2072362" cy="720000"/>
      </dsp:txXfrm>
    </dsp:sp>
    <dsp:sp modelId="{77F05E71-8DB4-41B6-836A-AD3047BD40FC}">
      <dsp:nvSpPr>
        <dsp:cNvPr id="0" name=""/>
        <dsp:cNvSpPr/>
      </dsp:nvSpPr>
      <dsp:spPr>
        <a:xfrm>
          <a:off x="8278268" y="785492"/>
          <a:ext cx="1264141" cy="12641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7DC255-3162-4B24-A013-DF35217A68C0}">
      <dsp:nvSpPr>
        <dsp:cNvPr id="0" name=""/>
        <dsp:cNvSpPr/>
      </dsp:nvSpPr>
      <dsp:spPr>
        <a:xfrm>
          <a:off x="8547675" y="1054900"/>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044B36-09F5-4670-BDF9-E7B2A57ABF79}">
      <dsp:nvSpPr>
        <dsp:cNvPr id="0" name=""/>
        <dsp:cNvSpPr/>
      </dsp:nvSpPr>
      <dsp:spPr>
        <a:xfrm>
          <a:off x="7874157"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kern="1200"/>
            <a:t>Verify</a:t>
          </a:r>
        </a:p>
      </dsp:txBody>
      <dsp:txXfrm>
        <a:off x="7874157" y="2443382"/>
        <a:ext cx="20723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9A156-0A43-4133-AB3C-2E0293926960}">
      <dsp:nvSpPr>
        <dsp:cNvPr id="0" name=""/>
        <dsp:cNvSpPr/>
      </dsp:nvSpPr>
      <dsp:spPr>
        <a:xfrm>
          <a:off x="679050" y="376937"/>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53FEAA-55F6-4BF9-8DBF-46984A28FFAE}">
      <dsp:nvSpPr>
        <dsp:cNvPr id="0" name=""/>
        <dsp:cNvSpPr/>
      </dsp:nvSpPr>
      <dsp:spPr>
        <a:xfrm>
          <a:off x="1081237" y="7791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829364-EC1F-4E21-9367-656CD798BE43}">
      <dsp:nvSpPr>
        <dsp:cNvPr id="0" name=""/>
        <dsp:cNvSpPr/>
      </dsp:nvSpPr>
      <dsp:spPr>
        <a:xfrm>
          <a:off x="75768"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Data Driven Metrics</a:t>
          </a:r>
        </a:p>
      </dsp:txBody>
      <dsp:txXfrm>
        <a:off x="75768" y="2851938"/>
        <a:ext cx="3093750" cy="720000"/>
      </dsp:txXfrm>
    </dsp:sp>
    <dsp:sp modelId="{E28C9278-698B-483E-9CFA-A7C89815E4F5}">
      <dsp:nvSpPr>
        <dsp:cNvPr id="0" name=""/>
        <dsp:cNvSpPr/>
      </dsp:nvSpPr>
      <dsp:spPr>
        <a:xfrm>
          <a:off x="4314206" y="376937"/>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52C355-15B4-4C07-BAFE-2C22FEC3F7EE}">
      <dsp:nvSpPr>
        <dsp:cNvPr id="0" name=""/>
        <dsp:cNvSpPr/>
      </dsp:nvSpPr>
      <dsp:spPr>
        <a:xfrm>
          <a:off x="4716393" y="7791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5538C5-ED3D-4EBF-9410-BB3DA7088E22}">
      <dsp:nvSpPr>
        <dsp:cNvPr id="0" name=""/>
        <dsp:cNvSpPr/>
      </dsp:nvSpPr>
      <dsp:spPr>
        <a:xfrm>
          <a:off x="3710925"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Marketing Strategy and Plan</a:t>
          </a:r>
        </a:p>
      </dsp:txBody>
      <dsp:txXfrm>
        <a:off x="3710925" y="2851938"/>
        <a:ext cx="3093750" cy="720000"/>
      </dsp:txXfrm>
    </dsp:sp>
    <dsp:sp modelId="{EB6CC8F1-C7AD-4514-B3FF-174F6542D22F}">
      <dsp:nvSpPr>
        <dsp:cNvPr id="0" name=""/>
        <dsp:cNvSpPr/>
      </dsp:nvSpPr>
      <dsp:spPr>
        <a:xfrm>
          <a:off x="7949362" y="376937"/>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B4482F-4C6F-4423-9C73-4069214FB495}">
      <dsp:nvSpPr>
        <dsp:cNvPr id="0" name=""/>
        <dsp:cNvSpPr/>
      </dsp:nvSpPr>
      <dsp:spPr>
        <a:xfrm>
          <a:off x="8351550" y="7791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B586C-077B-49DF-A9C1-8E3010015989}">
      <dsp:nvSpPr>
        <dsp:cNvPr id="0" name=""/>
        <dsp:cNvSpPr/>
      </dsp:nvSpPr>
      <dsp:spPr>
        <a:xfrm>
          <a:off x="7346081"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Educate</a:t>
          </a:r>
        </a:p>
      </dsp:txBody>
      <dsp:txXfrm>
        <a:off x="7346081" y="2851938"/>
        <a:ext cx="3093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6574E-D7A2-41FF-97DA-DD6B1B76BF8B}">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52C830-27DF-42D4-9127-D8241FBF0E32}">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DA7CEB-BC17-4259-AD6B-92828578536C}">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Taxpayer Satisfaction</a:t>
          </a:r>
        </a:p>
      </dsp:txBody>
      <dsp:txXfrm>
        <a:off x="1948202" y="368029"/>
        <a:ext cx="3233964" cy="1371985"/>
      </dsp:txXfrm>
    </dsp:sp>
    <dsp:sp modelId="{45D7B164-BB24-4382-A6E3-38428F6EA140}">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19F8DD-D21A-4E0C-873E-4823D5B35DFE}">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7D5F48-3116-4F6D-A78A-69A868300C5A}">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Volunteer Feedback</a:t>
          </a:r>
        </a:p>
      </dsp:txBody>
      <dsp:txXfrm>
        <a:off x="7411643" y="368029"/>
        <a:ext cx="3233964" cy="1371985"/>
      </dsp:txXfrm>
    </dsp:sp>
    <dsp:sp modelId="{72E37DE6-96A0-44B9-83FA-9F9836EF5E9A}">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6F6315-462C-439A-8AC0-D91E71883662}">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68CF22-C37F-4E86-B57B-9696D9D8790F}">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Site Coordinator Feedback</a:t>
          </a:r>
        </a:p>
      </dsp:txBody>
      <dsp:txXfrm>
        <a:off x="1948202" y="2452790"/>
        <a:ext cx="3233964" cy="1371985"/>
      </dsp:txXfrm>
    </dsp:sp>
    <dsp:sp modelId="{16D5BDF4-6647-45B7-9231-898E8C386F92}">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7648AB-2F15-498E-84C4-735B89A90C79}">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A1928B-1AA0-4403-8876-4F301275A9C8}">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Sponsor Feedback</a:t>
          </a:r>
        </a:p>
      </dsp:txBody>
      <dsp:txXfrm>
        <a:off x="7411643" y="2452790"/>
        <a:ext cx="3233964" cy="1371985"/>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5AB40A-CF8C-4564-8597-D32C6A680375}" type="datetimeFigureOut">
              <a:rPr lang="en-US" smtClean="0"/>
              <a:t>5/12/2024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894899-8101-4A3B-8BA7-297F695DC773}" type="slidenum">
              <a:rPr lang="en-US" smtClean="0"/>
              <a:t>‹#›</a:t>
            </a:fld>
            <a:endParaRPr lang="en-US"/>
          </a:p>
        </p:txBody>
      </p:sp>
    </p:spTree>
    <p:extLst>
      <p:ext uri="{BB962C8B-B14F-4D97-AF65-F5344CB8AC3E}">
        <p14:creationId xmlns:p14="http://schemas.microsoft.com/office/powerpoint/2010/main" val="2665488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IRS sponsors free tax preparation services in cities nationwide under the Volunteer Income Tax Assistance, VITA, program.</a:t>
            </a:r>
          </a:p>
        </p:txBody>
      </p:sp>
      <p:sp>
        <p:nvSpPr>
          <p:cNvPr id="4" name="Slide Number Placeholder 3"/>
          <p:cNvSpPr>
            <a:spLocks noGrp="1"/>
          </p:cNvSpPr>
          <p:nvPr>
            <p:ph type="sldNum" sz="quarter" idx="5"/>
          </p:nvPr>
        </p:nvSpPr>
        <p:spPr/>
        <p:txBody>
          <a:bodyPr/>
          <a:lstStyle/>
          <a:p>
            <a:fld id="{46894899-8101-4A3B-8BA7-297F695DC773}" type="slidenum">
              <a:rPr lang="en-US" smtClean="0"/>
              <a:t>1</a:t>
            </a:fld>
            <a:endParaRPr lang="en-US"/>
          </a:p>
        </p:txBody>
      </p:sp>
    </p:spTree>
    <p:extLst>
      <p:ext uri="{BB962C8B-B14F-4D97-AF65-F5344CB8AC3E}">
        <p14:creationId xmlns:p14="http://schemas.microsoft.com/office/powerpoint/2010/main" val="3451984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 include those from the preliminary research conducted which lead to the organization of this Pilot program.  This provides all of the journal resources and initial data analysis performed by project sponsor.</a:t>
            </a:r>
          </a:p>
        </p:txBody>
      </p:sp>
      <p:sp>
        <p:nvSpPr>
          <p:cNvPr id="4" name="Slide Number Placeholder 3"/>
          <p:cNvSpPr>
            <a:spLocks noGrp="1"/>
          </p:cNvSpPr>
          <p:nvPr>
            <p:ph type="sldNum" sz="quarter" idx="5"/>
          </p:nvPr>
        </p:nvSpPr>
        <p:spPr/>
        <p:txBody>
          <a:bodyPr/>
          <a:lstStyle/>
          <a:p>
            <a:fld id="{46894899-8101-4A3B-8BA7-297F695DC773}" type="slidenum">
              <a:rPr lang="en-US" smtClean="0"/>
              <a:t>10</a:t>
            </a:fld>
            <a:endParaRPr lang="en-US"/>
          </a:p>
        </p:txBody>
      </p:sp>
    </p:spTree>
    <p:extLst>
      <p:ext uri="{BB962C8B-B14F-4D97-AF65-F5344CB8AC3E}">
        <p14:creationId xmlns:p14="http://schemas.microsoft.com/office/powerpoint/2010/main" val="2771229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 – include those from the preliminary research conducted which lead to the organization of this Pilot program.  This provides all of the journal resources and initial data analysis performed by project sponsor.</a:t>
            </a:r>
          </a:p>
          <a:p>
            <a:endParaRPr lang="en-US" dirty="0"/>
          </a:p>
        </p:txBody>
      </p:sp>
      <p:sp>
        <p:nvSpPr>
          <p:cNvPr id="4" name="Slide Number Placeholder 3"/>
          <p:cNvSpPr>
            <a:spLocks noGrp="1"/>
          </p:cNvSpPr>
          <p:nvPr>
            <p:ph type="sldNum" sz="quarter" idx="5"/>
          </p:nvPr>
        </p:nvSpPr>
        <p:spPr/>
        <p:txBody>
          <a:bodyPr/>
          <a:lstStyle/>
          <a:p>
            <a:fld id="{46894899-8101-4A3B-8BA7-297F695DC773}" type="slidenum">
              <a:rPr lang="en-US" smtClean="0"/>
              <a:t>11</a:t>
            </a:fld>
            <a:endParaRPr lang="en-US"/>
          </a:p>
        </p:txBody>
      </p:sp>
    </p:spTree>
    <p:extLst>
      <p:ext uri="{BB962C8B-B14F-4D97-AF65-F5344CB8AC3E}">
        <p14:creationId xmlns:p14="http://schemas.microsoft.com/office/powerpoint/2010/main" val="2407150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 – include those from the preliminary research conducted which lead to the organization of this Pilot program.  This provides all of the journal resources and initial data analysis performed by project sponsor.</a:t>
            </a:r>
          </a:p>
          <a:p>
            <a:endParaRPr lang="en-US" dirty="0"/>
          </a:p>
        </p:txBody>
      </p:sp>
      <p:sp>
        <p:nvSpPr>
          <p:cNvPr id="4" name="Slide Number Placeholder 3"/>
          <p:cNvSpPr>
            <a:spLocks noGrp="1"/>
          </p:cNvSpPr>
          <p:nvPr>
            <p:ph type="sldNum" sz="quarter" idx="5"/>
          </p:nvPr>
        </p:nvSpPr>
        <p:spPr/>
        <p:txBody>
          <a:bodyPr/>
          <a:lstStyle/>
          <a:p>
            <a:fld id="{46894899-8101-4A3B-8BA7-297F695DC773}" type="slidenum">
              <a:rPr lang="en-US" smtClean="0"/>
              <a:t>12</a:t>
            </a:fld>
            <a:endParaRPr lang="en-US"/>
          </a:p>
        </p:txBody>
      </p:sp>
    </p:spTree>
    <p:extLst>
      <p:ext uri="{BB962C8B-B14F-4D97-AF65-F5344CB8AC3E}">
        <p14:creationId xmlns:p14="http://schemas.microsoft.com/office/powerpoint/2010/main" val="2654438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Appendix A contains the college and universities, community organizations that will work with the VITA sites.  These organizations will join our pilot program.  Schools are listed in red to distinguish them from community organizations.</a:t>
            </a:r>
          </a:p>
        </p:txBody>
      </p:sp>
      <p:sp>
        <p:nvSpPr>
          <p:cNvPr id="4" name="Slide Number Placeholder 3"/>
          <p:cNvSpPr>
            <a:spLocks noGrp="1"/>
          </p:cNvSpPr>
          <p:nvPr>
            <p:ph type="sldNum" sz="quarter" idx="5"/>
          </p:nvPr>
        </p:nvSpPr>
        <p:spPr/>
        <p:txBody>
          <a:bodyPr/>
          <a:lstStyle/>
          <a:p>
            <a:fld id="{46894899-8101-4A3B-8BA7-297F695DC773}" type="slidenum">
              <a:rPr lang="en-US" smtClean="0"/>
              <a:t>13</a:t>
            </a:fld>
            <a:endParaRPr lang="en-US"/>
          </a:p>
        </p:txBody>
      </p:sp>
    </p:spTree>
    <p:extLst>
      <p:ext uri="{BB962C8B-B14F-4D97-AF65-F5344CB8AC3E}">
        <p14:creationId xmlns:p14="http://schemas.microsoft.com/office/powerpoint/2010/main" val="1554401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Appendix A contains the college and universities, community organizations that will work with the VITA sites.  These organizations will join our pilot program.  Schools are listed in red to distinguish them from community organizations.</a:t>
            </a:r>
          </a:p>
          <a:p>
            <a:endParaRPr lang="en-US" dirty="0"/>
          </a:p>
        </p:txBody>
      </p:sp>
      <p:sp>
        <p:nvSpPr>
          <p:cNvPr id="4" name="Slide Number Placeholder 3"/>
          <p:cNvSpPr>
            <a:spLocks noGrp="1"/>
          </p:cNvSpPr>
          <p:nvPr>
            <p:ph type="sldNum" sz="quarter" idx="5"/>
          </p:nvPr>
        </p:nvSpPr>
        <p:spPr/>
        <p:txBody>
          <a:bodyPr/>
          <a:lstStyle/>
          <a:p>
            <a:fld id="{46894899-8101-4A3B-8BA7-297F695DC773}" type="slidenum">
              <a:rPr lang="en-US" smtClean="0"/>
              <a:t>14</a:t>
            </a:fld>
            <a:endParaRPr lang="en-US"/>
          </a:p>
        </p:txBody>
      </p:sp>
    </p:spTree>
    <p:extLst>
      <p:ext uri="{BB962C8B-B14F-4D97-AF65-F5344CB8AC3E}">
        <p14:creationId xmlns:p14="http://schemas.microsoft.com/office/powerpoint/2010/main" val="3755263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Appendix A contains the college and universities, community organizations that will work with the VITA sites.  These organizations will join our pilot program.  Schools are listed in red to distinguish them from community organizations.</a:t>
            </a:r>
          </a:p>
          <a:p>
            <a:endParaRPr lang="en-US" dirty="0"/>
          </a:p>
        </p:txBody>
      </p:sp>
      <p:sp>
        <p:nvSpPr>
          <p:cNvPr id="4" name="Slide Number Placeholder 3"/>
          <p:cNvSpPr>
            <a:spLocks noGrp="1"/>
          </p:cNvSpPr>
          <p:nvPr>
            <p:ph type="sldNum" sz="quarter" idx="5"/>
          </p:nvPr>
        </p:nvSpPr>
        <p:spPr/>
        <p:txBody>
          <a:bodyPr/>
          <a:lstStyle/>
          <a:p>
            <a:fld id="{46894899-8101-4A3B-8BA7-297F695DC773}" type="slidenum">
              <a:rPr lang="en-US" smtClean="0"/>
              <a:t>15</a:t>
            </a:fld>
            <a:endParaRPr lang="en-US"/>
          </a:p>
        </p:txBody>
      </p:sp>
    </p:spTree>
    <p:extLst>
      <p:ext uri="{BB962C8B-B14F-4D97-AF65-F5344CB8AC3E}">
        <p14:creationId xmlns:p14="http://schemas.microsoft.com/office/powerpoint/2010/main" val="3519626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Appendix A contains the college and universities, community organizations that will work with the VITA sites.  These organizations will join our pilot program.  Schools are listed in red to distinguish them from community organizations.</a:t>
            </a:r>
          </a:p>
          <a:p>
            <a:endParaRPr lang="en-US" dirty="0"/>
          </a:p>
        </p:txBody>
      </p:sp>
      <p:sp>
        <p:nvSpPr>
          <p:cNvPr id="4" name="Slide Number Placeholder 3"/>
          <p:cNvSpPr>
            <a:spLocks noGrp="1"/>
          </p:cNvSpPr>
          <p:nvPr>
            <p:ph type="sldNum" sz="quarter" idx="5"/>
          </p:nvPr>
        </p:nvSpPr>
        <p:spPr/>
        <p:txBody>
          <a:bodyPr/>
          <a:lstStyle/>
          <a:p>
            <a:fld id="{46894899-8101-4A3B-8BA7-297F695DC773}" type="slidenum">
              <a:rPr lang="en-US" smtClean="0"/>
              <a:t>16</a:t>
            </a:fld>
            <a:endParaRPr lang="en-US"/>
          </a:p>
        </p:txBody>
      </p:sp>
    </p:spTree>
    <p:extLst>
      <p:ext uri="{BB962C8B-B14F-4D97-AF65-F5344CB8AC3E}">
        <p14:creationId xmlns:p14="http://schemas.microsoft.com/office/powerpoint/2010/main" val="695535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takes the results of my project paper and begins the expansion of the data collection in the top five VITA states with a selected group of VITA site grantees. This is the coordination of efforts between higher education college and university, community organizations, and local financial institutions.</a:t>
            </a:r>
          </a:p>
        </p:txBody>
      </p:sp>
      <p:sp>
        <p:nvSpPr>
          <p:cNvPr id="4" name="Slide Number Placeholder 3"/>
          <p:cNvSpPr>
            <a:spLocks noGrp="1"/>
          </p:cNvSpPr>
          <p:nvPr>
            <p:ph type="sldNum" sz="quarter" idx="5"/>
          </p:nvPr>
        </p:nvSpPr>
        <p:spPr/>
        <p:txBody>
          <a:bodyPr/>
          <a:lstStyle/>
          <a:p>
            <a:fld id="{46894899-8101-4A3B-8BA7-297F695DC773}" type="slidenum">
              <a:rPr lang="en-US" smtClean="0"/>
              <a:t>2</a:t>
            </a:fld>
            <a:endParaRPr lang="en-US"/>
          </a:p>
        </p:txBody>
      </p:sp>
    </p:spTree>
    <p:extLst>
      <p:ext uri="{BB962C8B-B14F-4D97-AF65-F5344CB8AC3E}">
        <p14:creationId xmlns:p14="http://schemas.microsoft.com/office/powerpoint/2010/main" val="2146105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recommendation from the 2020 IRS data analysis indicates California, Florida, Georgia, Illinois, New York, Pennsylvania and Texas are the most popular VITA states in several categories.  Overall VITA prepared tax returns, the most Earned Income Tax Credit (EITC), refundable and non-refundable education credit, Dependent Child Care and other Child Tax Care Credits.  These states will pilot our new data and expanded outreach program.</a:t>
            </a:r>
          </a:p>
        </p:txBody>
      </p:sp>
      <p:sp>
        <p:nvSpPr>
          <p:cNvPr id="4" name="Slide Number Placeholder 3"/>
          <p:cNvSpPr>
            <a:spLocks noGrp="1"/>
          </p:cNvSpPr>
          <p:nvPr>
            <p:ph type="sldNum" sz="quarter" idx="5"/>
          </p:nvPr>
        </p:nvSpPr>
        <p:spPr/>
        <p:txBody>
          <a:bodyPr/>
          <a:lstStyle/>
          <a:p>
            <a:fld id="{46894899-8101-4A3B-8BA7-297F695DC773}" type="slidenum">
              <a:rPr lang="en-US" smtClean="0"/>
              <a:t>3</a:t>
            </a:fld>
            <a:endParaRPr lang="en-US"/>
          </a:p>
        </p:txBody>
      </p:sp>
    </p:spTree>
    <p:extLst>
      <p:ext uri="{BB962C8B-B14F-4D97-AF65-F5344CB8AC3E}">
        <p14:creationId xmlns:p14="http://schemas.microsoft.com/office/powerpoint/2010/main" val="2488963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VITA Sites will pilot our new approach to expand outreach, obtain better VITA metrics, and influence non-filers to file taxes.  This will include tax education material to dispel misinformation and provide year-round tax resources.</a:t>
            </a:r>
          </a:p>
        </p:txBody>
      </p:sp>
      <p:sp>
        <p:nvSpPr>
          <p:cNvPr id="4" name="Slide Number Placeholder 3"/>
          <p:cNvSpPr>
            <a:spLocks noGrp="1"/>
          </p:cNvSpPr>
          <p:nvPr>
            <p:ph type="sldNum" sz="quarter" idx="5"/>
          </p:nvPr>
        </p:nvSpPr>
        <p:spPr/>
        <p:txBody>
          <a:bodyPr/>
          <a:lstStyle/>
          <a:p>
            <a:fld id="{46894899-8101-4A3B-8BA7-297F695DC773}" type="slidenum">
              <a:rPr lang="en-US" smtClean="0"/>
              <a:t>4</a:t>
            </a:fld>
            <a:endParaRPr lang="en-US"/>
          </a:p>
        </p:txBody>
      </p:sp>
    </p:spTree>
    <p:extLst>
      <p:ext uri="{BB962C8B-B14F-4D97-AF65-F5344CB8AC3E}">
        <p14:creationId xmlns:p14="http://schemas.microsoft.com/office/powerpoint/2010/main" val="3842531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Pilot program will focus on data driven design and metrics.  Data Analysts students will review prior year site participants to identify Single Tax Filers, those with Earned Income Tax Credits (EITC), Child Care Credits, Educational Credits, prefer direct deposit, and computer-generated returns.  Marketing students will create a marketing strategy, marketing campaign and assist with cobranded marketing campaigns with community organizations and financial institutions. These partnerships will create materials to educate taxpayers and dispel misinformation.</a:t>
            </a:r>
          </a:p>
        </p:txBody>
      </p:sp>
      <p:sp>
        <p:nvSpPr>
          <p:cNvPr id="4" name="Slide Number Placeholder 3"/>
          <p:cNvSpPr>
            <a:spLocks noGrp="1"/>
          </p:cNvSpPr>
          <p:nvPr>
            <p:ph type="sldNum" sz="quarter" idx="5"/>
          </p:nvPr>
        </p:nvSpPr>
        <p:spPr/>
        <p:txBody>
          <a:bodyPr/>
          <a:lstStyle/>
          <a:p>
            <a:fld id="{46894899-8101-4A3B-8BA7-297F695DC773}" type="slidenum">
              <a:rPr lang="en-US" smtClean="0"/>
              <a:t>5</a:t>
            </a:fld>
            <a:endParaRPr lang="en-US"/>
          </a:p>
        </p:txBody>
      </p:sp>
    </p:spTree>
    <p:extLst>
      <p:ext uri="{BB962C8B-B14F-4D97-AF65-F5344CB8AC3E}">
        <p14:creationId xmlns:p14="http://schemas.microsoft.com/office/powerpoint/2010/main" val="40997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organize phase will timeline and coordinate work between all of resources, volunteers, financial institutions, organizations and VITA sites.  This timeline will include training for VITA volunteers, creating marketing materials, and wait for tax </a:t>
            </a:r>
            <a:r>
              <a:rPr lang="en-US" dirty="0" err="1"/>
              <a:t>irs</a:t>
            </a:r>
            <a:r>
              <a:rPr lang="en-US" dirty="0"/>
              <a:t> publications for the Tax Season and the Tax extension deadline.</a:t>
            </a:r>
          </a:p>
        </p:txBody>
      </p:sp>
      <p:sp>
        <p:nvSpPr>
          <p:cNvPr id="4" name="Slide Number Placeholder 3"/>
          <p:cNvSpPr>
            <a:spLocks noGrp="1"/>
          </p:cNvSpPr>
          <p:nvPr>
            <p:ph type="sldNum" sz="quarter" idx="5"/>
          </p:nvPr>
        </p:nvSpPr>
        <p:spPr/>
        <p:txBody>
          <a:bodyPr/>
          <a:lstStyle/>
          <a:p>
            <a:fld id="{46894899-8101-4A3B-8BA7-297F695DC773}" type="slidenum">
              <a:rPr lang="en-US" smtClean="0"/>
              <a:t>6</a:t>
            </a:fld>
            <a:endParaRPr lang="en-US"/>
          </a:p>
        </p:txBody>
      </p:sp>
    </p:spTree>
    <p:extLst>
      <p:ext uri="{BB962C8B-B14F-4D97-AF65-F5344CB8AC3E}">
        <p14:creationId xmlns:p14="http://schemas.microsoft.com/office/powerpoint/2010/main" val="271647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Marketing students will work create post completion surveys, marketing drip campaigns, text campaigns, social media ads and educational materials for onsite.  They will take Data students data and begin marketing January, with increasing presence until Tax Deadline.  They will also provide information regarding last day to file 2021 tax returns – trying to engage non-filers.  Create banners, for VITA sites, and with sponsoring community organizations and financial institutions.  Marketing students will work to engage community organization to pool efforts to increase outreach.  Social work students will engage their community organization contacts and utilize the marketing materials to add more outreach opportunities.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6894899-8101-4A3B-8BA7-297F695DC773}" type="slidenum">
              <a:rPr lang="en-US" smtClean="0"/>
              <a:t>7</a:t>
            </a:fld>
            <a:endParaRPr lang="en-US"/>
          </a:p>
        </p:txBody>
      </p:sp>
    </p:spTree>
    <p:extLst>
      <p:ext uri="{BB962C8B-B14F-4D97-AF65-F5344CB8AC3E}">
        <p14:creationId xmlns:p14="http://schemas.microsoft.com/office/powerpoint/2010/main" val="3186538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Verification step will see if Pilot program met the target goals.  Increase site participation with trackable aligned goals specific to each VITA site. Survey results from at least 75% of VITA participants – measuring – targeted marketing campaign, educational resources, direct deposit engagement, support/concerns of VITA program overall and VITA sites.  Any issues with prior file taxes.  Did a prior non-filer file after hearing about the program?</a:t>
            </a:r>
          </a:p>
        </p:txBody>
      </p:sp>
      <p:sp>
        <p:nvSpPr>
          <p:cNvPr id="4" name="Slide Number Placeholder 3"/>
          <p:cNvSpPr>
            <a:spLocks noGrp="1"/>
          </p:cNvSpPr>
          <p:nvPr>
            <p:ph type="sldNum" sz="quarter" idx="5"/>
          </p:nvPr>
        </p:nvSpPr>
        <p:spPr/>
        <p:txBody>
          <a:bodyPr/>
          <a:lstStyle/>
          <a:p>
            <a:fld id="{46894899-8101-4A3B-8BA7-297F695DC773}" type="slidenum">
              <a:rPr lang="en-US" smtClean="0"/>
              <a:t>8</a:t>
            </a:fld>
            <a:endParaRPr lang="en-US"/>
          </a:p>
        </p:txBody>
      </p:sp>
    </p:spTree>
    <p:extLst>
      <p:ext uri="{BB962C8B-B14F-4D97-AF65-F5344CB8AC3E}">
        <p14:creationId xmlns:p14="http://schemas.microsoft.com/office/powerpoint/2010/main" val="384063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 – include those from the preliminary research conducted which lead to the organization of this Pilot program.  This provides all of the journal resources and initial data analysis performed by project sponsor.</a:t>
            </a:r>
          </a:p>
          <a:p>
            <a:endParaRPr lang="en-US" dirty="0"/>
          </a:p>
        </p:txBody>
      </p:sp>
      <p:sp>
        <p:nvSpPr>
          <p:cNvPr id="4" name="Slide Number Placeholder 3"/>
          <p:cNvSpPr>
            <a:spLocks noGrp="1"/>
          </p:cNvSpPr>
          <p:nvPr>
            <p:ph type="sldNum" sz="quarter" idx="5"/>
          </p:nvPr>
        </p:nvSpPr>
        <p:spPr/>
        <p:txBody>
          <a:bodyPr/>
          <a:lstStyle/>
          <a:p>
            <a:fld id="{46894899-8101-4A3B-8BA7-297F695DC773}" type="slidenum">
              <a:rPr lang="en-US" smtClean="0"/>
              <a:t>9</a:t>
            </a:fld>
            <a:endParaRPr lang="en-US"/>
          </a:p>
        </p:txBody>
      </p:sp>
    </p:spTree>
    <p:extLst>
      <p:ext uri="{BB962C8B-B14F-4D97-AF65-F5344CB8AC3E}">
        <p14:creationId xmlns:p14="http://schemas.microsoft.com/office/powerpoint/2010/main" val="1216992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24E8-F6FD-E358-414B-E23F16010A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8F40E5-42B8-FBF4-5CEA-84024B3880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166C0D-CF28-F56E-BCFD-A95A75DC233E}"/>
              </a:ext>
            </a:extLst>
          </p:cNvPr>
          <p:cNvSpPr>
            <a:spLocks noGrp="1"/>
          </p:cNvSpPr>
          <p:nvPr>
            <p:ph type="dt" sz="half" idx="10"/>
          </p:nvPr>
        </p:nvSpPr>
        <p:spPr/>
        <p:txBody>
          <a:bodyPr/>
          <a:lstStyle/>
          <a:p>
            <a:fld id="{E9923378-C54E-482E-B1AB-44D2DAA1841F}" type="datetimeFigureOut">
              <a:rPr lang="en-US" smtClean="0"/>
              <a:t>5/12/2024</a:t>
            </a:fld>
            <a:endParaRPr lang="en-US"/>
          </a:p>
        </p:txBody>
      </p:sp>
      <p:sp>
        <p:nvSpPr>
          <p:cNvPr id="5" name="Footer Placeholder 4">
            <a:extLst>
              <a:ext uri="{FF2B5EF4-FFF2-40B4-BE49-F238E27FC236}">
                <a16:creationId xmlns:a16="http://schemas.microsoft.com/office/drawing/2014/main" id="{994C4447-B8C1-9BD5-1160-AFFBDCC01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13695-8F23-B065-F74F-4297FAFE3709}"/>
              </a:ext>
            </a:extLst>
          </p:cNvPr>
          <p:cNvSpPr>
            <a:spLocks noGrp="1"/>
          </p:cNvSpPr>
          <p:nvPr>
            <p:ph type="sldNum" sz="quarter" idx="12"/>
          </p:nvPr>
        </p:nvSpPr>
        <p:spPr/>
        <p:txBody>
          <a:bodyPr/>
          <a:lstStyle/>
          <a:p>
            <a:fld id="{5442D012-E865-4108-BAED-7C224756B0ED}" type="slidenum">
              <a:rPr lang="en-US" smtClean="0"/>
              <a:t>‹#›</a:t>
            </a:fld>
            <a:endParaRPr lang="en-US"/>
          </a:p>
        </p:txBody>
      </p:sp>
    </p:spTree>
    <p:extLst>
      <p:ext uri="{BB962C8B-B14F-4D97-AF65-F5344CB8AC3E}">
        <p14:creationId xmlns:p14="http://schemas.microsoft.com/office/powerpoint/2010/main" val="416796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9F4E-56B5-D800-9EBE-42E2030993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F3522A-D12E-48FF-9EC5-C7AD3FBD40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715C6-61A3-D1B0-37F2-73940AEE9038}"/>
              </a:ext>
            </a:extLst>
          </p:cNvPr>
          <p:cNvSpPr>
            <a:spLocks noGrp="1"/>
          </p:cNvSpPr>
          <p:nvPr>
            <p:ph type="dt" sz="half" idx="10"/>
          </p:nvPr>
        </p:nvSpPr>
        <p:spPr/>
        <p:txBody>
          <a:bodyPr/>
          <a:lstStyle/>
          <a:p>
            <a:fld id="{E9923378-C54E-482E-B1AB-44D2DAA1841F}" type="datetimeFigureOut">
              <a:rPr lang="en-US" smtClean="0"/>
              <a:t>5/12/2024</a:t>
            </a:fld>
            <a:endParaRPr lang="en-US"/>
          </a:p>
        </p:txBody>
      </p:sp>
      <p:sp>
        <p:nvSpPr>
          <p:cNvPr id="5" name="Footer Placeholder 4">
            <a:extLst>
              <a:ext uri="{FF2B5EF4-FFF2-40B4-BE49-F238E27FC236}">
                <a16:creationId xmlns:a16="http://schemas.microsoft.com/office/drawing/2014/main" id="{092F92A4-D9F7-2B78-7D78-8749B0934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53147-FE69-A3E2-F734-78DC0E9D626F}"/>
              </a:ext>
            </a:extLst>
          </p:cNvPr>
          <p:cNvSpPr>
            <a:spLocks noGrp="1"/>
          </p:cNvSpPr>
          <p:nvPr>
            <p:ph type="sldNum" sz="quarter" idx="12"/>
          </p:nvPr>
        </p:nvSpPr>
        <p:spPr/>
        <p:txBody>
          <a:bodyPr/>
          <a:lstStyle/>
          <a:p>
            <a:fld id="{5442D012-E865-4108-BAED-7C224756B0ED}" type="slidenum">
              <a:rPr lang="en-US" smtClean="0"/>
              <a:t>‹#›</a:t>
            </a:fld>
            <a:endParaRPr lang="en-US"/>
          </a:p>
        </p:txBody>
      </p:sp>
    </p:spTree>
    <p:extLst>
      <p:ext uri="{BB962C8B-B14F-4D97-AF65-F5344CB8AC3E}">
        <p14:creationId xmlns:p14="http://schemas.microsoft.com/office/powerpoint/2010/main" val="260634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681416-1159-DB6D-92E2-EE16C28B52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074932-D208-2B5D-4F61-63B4FEF848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D39CD-CFC2-BDEE-C38F-3E697EEA6353}"/>
              </a:ext>
            </a:extLst>
          </p:cNvPr>
          <p:cNvSpPr>
            <a:spLocks noGrp="1"/>
          </p:cNvSpPr>
          <p:nvPr>
            <p:ph type="dt" sz="half" idx="10"/>
          </p:nvPr>
        </p:nvSpPr>
        <p:spPr/>
        <p:txBody>
          <a:bodyPr/>
          <a:lstStyle/>
          <a:p>
            <a:fld id="{E9923378-C54E-482E-B1AB-44D2DAA1841F}" type="datetimeFigureOut">
              <a:rPr lang="en-US" smtClean="0"/>
              <a:t>5/12/2024</a:t>
            </a:fld>
            <a:endParaRPr lang="en-US"/>
          </a:p>
        </p:txBody>
      </p:sp>
      <p:sp>
        <p:nvSpPr>
          <p:cNvPr id="5" name="Footer Placeholder 4">
            <a:extLst>
              <a:ext uri="{FF2B5EF4-FFF2-40B4-BE49-F238E27FC236}">
                <a16:creationId xmlns:a16="http://schemas.microsoft.com/office/drawing/2014/main" id="{C04136F5-9ADB-305C-D09B-9F79CB9BA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D3C0A5-8057-ECA6-A683-4BA40E7B3253}"/>
              </a:ext>
            </a:extLst>
          </p:cNvPr>
          <p:cNvSpPr>
            <a:spLocks noGrp="1"/>
          </p:cNvSpPr>
          <p:nvPr>
            <p:ph type="sldNum" sz="quarter" idx="12"/>
          </p:nvPr>
        </p:nvSpPr>
        <p:spPr/>
        <p:txBody>
          <a:bodyPr/>
          <a:lstStyle/>
          <a:p>
            <a:fld id="{5442D012-E865-4108-BAED-7C224756B0ED}" type="slidenum">
              <a:rPr lang="en-US" smtClean="0"/>
              <a:t>‹#›</a:t>
            </a:fld>
            <a:endParaRPr lang="en-US"/>
          </a:p>
        </p:txBody>
      </p:sp>
    </p:spTree>
    <p:extLst>
      <p:ext uri="{BB962C8B-B14F-4D97-AF65-F5344CB8AC3E}">
        <p14:creationId xmlns:p14="http://schemas.microsoft.com/office/powerpoint/2010/main" val="256330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A5CB3-050B-14B0-9A06-E4547FEBED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288B1-ADA1-9654-CFDF-E359AADB4C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BF5A8-F518-68EB-C17A-DECAA2A80687}"/>
              </a:ext>
            </a:extLst>
          </p:cNvPr>
          <p:cNvSpPr>
            <a:spLocks noGrp="1"/>
          </p:cNvSpPr>
          <p:nvPr>
            <p:ph type="dt" sz="half" idx="10"/>
          </p:nvPr>
        </p:nvSpPr>
        <p:spPr/>
        <p:txBody>
          <a:bodyPr/>
          <a:lstStyle/>
          <a:p>
            <a:fld id="{E9923378-C54E-482E-B1AB-44D2DAA1841F}" type="datetimeFigureOut">
              <a:rPr lang="en-US" smtClean="0"/>
              <a:t>5/12/2024</a:t>
            </a:fld>
            <a:endParaRPr lang="en-US"/>
          </a:p>
        </p:txBody>
      </p:sp>
      <p:sp>
        <p:nvSpPr>
          <p:cNvPr id="5" name="Footer Placeholder 4">
            <a:extLst>
              <a:ext uri="{FF2B5EF4-FFF2-40B4-BE49-F238E27FC236}">
                <a16:creationId xmlns:a16="http://schemas.microsoft.com/office/drawing/2014/main" id="{EAD3B0A1-B6DE-D259-B2E7-0CB2C2FC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0FF78-F76B-DBB7-91A2-9F1F9D2A30C2}"/>
              </a:ext>
            </a:extLst>
          </p:cNvPr>
          <p:cNvSpPr>
            <a:spLocks noGrp="1"/>
          </p:cNvSpPr>
          <p:nvPr>
            <p:ph type="sldNum" sz="quarter" idx="12"/>
          </p:nvPr>
        </p:nvSpPr>
        <p:spPr/>
        <p:txBody>
          <a:bodyPr/>
          <a:lstStyle/>
          <a:p>
            <a:fld id="{5442D012-E865-4108-BAED-7C224756B0ED}" type="slidenum">
              <a:rPr lang="en-US" smtClean="0"/>
              <a:t>‹#›</a:t>
            </a:fld>
            <a:endParaRPr lang="en-US"/>
          </a:p>
        </p:txBody>
      </p:sp>
    </p:spTree>
    <p:extLst>
      <p:ext uri="{BB962C8B-B14F-4D97-AF65-F5344CB8AC3E}">
        <p14:creationId xmlns:p14="http://schemas.microsoft.com/office/powerpoint/2010/main" val="580297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6A3EE-429F-84FE-5F70-08BD46AC1F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8DDD71-4970-3174-FC3B-F88FA15BC2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DFC27B-3617-DE30-51CF-4D8DE8C44DFD}"/>
              </a:ext>
            </a:extLst>
          </p:cNvPr>
          <p:cNvSpPr>
            <a:spLocks noGrp="1"/>
          </p:cNvSpPr>
          <p:nvPr>
            <p:ph type="dt" sz="half" idx="10"/>
          </p:nvPr>
        </p:nvSpPr>
        <p:spPr/>
        <p:txBody>
          <a:bodyPr/>
          <a:lstStyle/>
          <a:p>
            <a:fld id="{E9923378-C54E-482E-B1AB-44D2DAA1841F}" type="datetimeFigureOut">
              <a:rPr lang="en-US" smtClean="0"/>
              <a:t>5/12/2024</a:t>
            </a:fld>
            <a:endParaRPr lang="en-US"/>
          </a:p>
        </p:txBody>
      </p:sp>
      <p:sp>
        <p:nvSpPr>
          <p:cNvPr id="5" name="Footer Placeholder 4">
            <a:extLst>
              <a:ext uri="{FF2B5EF4-FFF2-40B4-BE49-F238E27FC236}">
                <a16:creationId xmlns:a16="http://schemas.microsoft.com/office/drawing/2014/main" id="{AE55E066-D49F-DC15-53D8-272DCD841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D3647-62F0-9DDA-E4E3-DC8A0AEC2C41}"/>
              </a:ext>
            </a:extLst>
          </p:cNvPr>
          <p:cNvSpPr>
            <a:spLocks noGrp="1"/>
          </p:cNvSpPr>
          <p:nvPr>
            <p:ph type="sldNum" sz="quarter" idx="12"/>
          </p:nvPr>
        </p:nvSpPr>
        <p:spPr/>
        <p:txBody>
          <a:bodyPr/>
          <a:lstStyle/>
          <a:p>
            <a:fld id="{5442D012-E865-4108-BAED-7C224756B0ED}" type="slidenum">
              <a:rPr lang="en-US" smtClean="0"/>
              <a:t>‹#›</a:t>
            </a:fld>
            <a:endParaRPr lang="en-US"/>
          </a:p>
        </p:txBody>
      </p:sp>
    </p:spTree>
    <p:extLst>
      <p:ext uri="{BB962C8B-B14F-4D97-AF65-F5344CB8AC3E}">
        <p14:creationId xmlns:p14="http://schemas.microsoft.com/office/powerpoint/2010/main" val="372703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E4A8-4680-724B-0376-91E58E8391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A5A272-ABF4-53F7-0D4B-48B6F3136E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0AEAEF-7B23-E4B9-F44E-DDE17D85B4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36407A-0EAF-44DF-FACF-A4050C30DAB6}"/>
              </a:ext>
            </a:extLst>
          </p:cNvPr>
          <p:cNvSpPr>
            <a:spLocks noGrp="1"/>
          </p:cNvSpPr>
          <p:nvPr>
            <p:ph type="dt" sz="half" idx="10"/>
          </p:nvPr>
        </p:nvSpPr>
        <p:spPr/>
        <p:txBody>
          <a:bodyPr/>
          <a:lstStyle/>
          <a:p>
            <a:fld id="{E9923378-C54E-482E-B1AB-44D2DAA1841F}" type="datetimeFigureOut">
              <a:rPr lang="en-US" smtClean="0"/>
              <a:t>5/12/2024</a:t>
            </a:fld>
            <a:endParaRPr lang="en-US"/>
          </a:p>
        </p:txBody>
      </p:sp>
      <p:sp>
        <p:nvSpPr>
          <p:cNvPr id="6" name="Footer Placeholder 5">
            <a:extLst>
              <a:ext uri="{FF2B5EF4-FFF2-40B4-BE49-F238E27FC236}">
                <a16:creationId xmlns:a16="http://schemas.microsoft.com/office/drawing/2014/main" id="{B80A2E50-9366-EE3E-5987-DC08B2AB11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3D7A5E-9BE8-D955-8725-62CAD12E5A95}"/>
              </a:ext>
            </a:extLst>
          </p:cNvPr>
          <p:cNvSpPr>
            <a:spLocks noGrp="1"/>
          </p:cNvSpPr>
          <p:nvPr>
            <p:ph type="sldNum" sz="quarter" idx="12"/>
          </p:nvPr>
        </p:nvSpPr>
        <p:spPr/>
        <p:txBody>
          <a:bodyPr/>
          <a:lstStyle/>
          <a:p>
            <a:fld id="{5442D012-E865-4108-BAED-7C224756B0ED}" type="slidenum">
              <a:rPr lang="en-US" smtClean="0"/>
              <a:t>‹#›</a:t>
            </a:fld>
            <a:endParaRPr lang="en-US"/>
          </a:p>
        </p:txBody>
      </p:sp>
    </p:spTree>
    <p:extLst>
      <p:ext uri="{BB962C8B-B14F-4D97-AF65-F5344CB8AC3E}">
        <p14:creationId xmlns:p14="http://schemas.microsoft.com/office/powerpoint/2010/main" val="131118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27A9-A3A8-CED9-B943-6F31355C47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6C608E-115A-2227-1049-D1AF76A0E1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FBE892-52BD-E9BA-0508-1F823C02DE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9657A9-F853-36C7-F4D9-EFD4A1E410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B391CB-6F75-87EF-6F9B-C4D27D5D3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246F18-E919-F784-4A01-CCD06A60D39F}"/>
              </a:ext>
            </a:extLst>
          </p:cNvPr>
          <p:cNvSpPr>
            <a:spLocks noGrp="1"/>
          </p:cNvSpPr>
          <p:nvPr>
            <p:ph type="dt" sz="half" idx="10"/>
          </p:nvPr>
        </p:nvSpPr>
        <p:spPr/>
        <p:txBody>
          <a:bodyPr/>
          <a:lstStyle/>
          <a:p>
            <a:fld id="{E9923378-C54E-482E-B1AB-44D2DAA1841F}" type="datetimeFigureOut">
              <a:rPr lang="en-US" smtClean="0"/>
              <a:t>5/12/2024</a:t>
            </a:fld>
            <a:endParaRPr lang="en-US"/>
          </a:p>
        </p:txBody>
      </p:sp>
      <p:sp>
        <p:nvSpPr>
          <p:cNvPr id="8" name="Footer Placeholder 7">
            <a:extLst>
              <a:ext uri="{FF2B5EF4-FFF2-40B4-BE49-F238E27FC236}">
                <a16:creationId xmlns:a16="http://schemas.microsoft.com/office/drawing/2014/main" id="{00C476D4-AEFB-A96A-153C-FB5BEDA2F5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E85F1E-B3C9-D3F4-B8E7-2D82961BDA0E}"/>
              </a:ext>
            </a:extLst>
          </p:cNvPr>
          <p:cNvSpPr>
            <a:spLocks noGrp="1"/>
          </p:cNvSpPr>
          <p:nvPr>
            <p:ph type="sldNum" sz="quarter" idx="12"/>
          </p:nvPr>
        </p:nvSpPr>
        <p:spPr/>
        <p:txBody>
          <a:bodyPr/>
          <a:lstStyle/>
          <a:p>
            <a:fld id="{5442D012-E865-4108-BAED-7C224756B0ED}" type="slidenum">
              <a:rPr lang="en-US" smtClean="0"/>
              <a:t>‹#›</a:t>
            </a:fld>
            <a:endParaRPr lang="en-US"/>
          </a:p>
        </p:txBody>
      </p:sp>
    </p:spTree>
    <p:extLst>
      <p:ext uri="{BB962C8B-B14F-4D97-AF65-F5344CB8AC3E}">
        <p14:creationId xmlns:p14="http://schemas.microsoft.com/office/powerpoint/2010/main" val="146539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5FF5-15F6-DE1F-74EA-046643DEE0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8CE1C4-2E39-C12B-5444-0B87EB0A5E71}"/>
              </a:ext>
            </a:extLst>
          </p:cNvPr>
          <p:cNvSpPr>
            <a:spLocks noGrp="1"/>
          </p:cNvSpPr>
          <p:nvPr>
            <p:ph type="dt" sz="half" idx="10"/>
          </p:nvPr>
        </p:nvSpPr>
        <p:spPr/>
        <p:txBody>
          <a:bodyPr/>
          <a:lstStyle/>
          <a:p>
            <a:fld id="{E9923378-C54E-482E-B1AB-44D2DAA1841F}" type="datetimeFigureOut">
              <a:rPr lang="en-US" smtClean="0"/>
              <a:t>5/12/2024</a:t>
            </a:fld>
            <a:endParaRPr lang="en-US"/>
          </a:p>
        </p:txBody>
      </p:sp>
      <p:sp>
        <p:nvSpPr>
          <p:cNvPr id="4" name="Footer Placeholder 3">
            <a:extLst>
              <a:ext uri="{FF2B5EF4-FFF2-40B4-BE49-F238E27FC236}">
                <a16:creationId xmlns:a16="http://schemas.microsoft.com/office/drawing/2014/main" id="{DFDAA5FC-4EF5-6C31-E16D-5528BB48E7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A48178-3B9F-F042-0A50-97123CF30811}"/>
              </a:ext>
            </a:extLst>
          </p:cNvPr>
          <p:cNvSpPr>
            <a:spLocks noGrp="1"/>
          </p:cNvSpPr>
          <p:nvPr>
            <p:ph type="sldNum" sz="quarter" idx="12"/>
          </p:nvPr>
        </p:nvSpPr>
        <p:spPr/>
        <p:txBody>
          <a:bodyPr/>
          <a:lstStyle/>
          <a:p>
            <a:fld id="{5442D012-E865-4108-BAED-7C224756B0ED}" type="slidenum">
              <a:rPr lang="en-US" smtClean="0"/>
              <a:t>‹#›</a:t>
            </a:fld>
            <a:endParaRPr lang="en-US"/>
          </a:p>
        </p:txBody>
      </p:sp>
    </p:spTree>
    <p:extLst>
      <p:ext uri="{BB962C8B-B14F-4D97-AF65-F5344CB8AC3E}">
        <p14:creationId xmlns:p14="http://schemas.microsoft.com/office/powerpoint/2010/main" val="79417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6E9DD1-75D7-A354-56D9-71BF43E71CC0}"/>
              </a:ext>
            </a:extLst>
          </p:cNvPr>
          <p:cNvSpPr>
            <a:spLocks noGrp="1"/>
          </p:cNvSpPr>
          <p:nvPr>
            <p:ph type="dt" sz="half" idx="10"/>
          </p:nvPr>
        </p:nvSpPr>
        <p:spPr/>
        <p:txBody>
          <a:bodyPr/>
          <a:lstStyle/>
          <a:p>
            <a:fld id="{E9923378-C54E-482E-B1AB-44D2DAA1841F}" type="datetimeFigureOut">
              <a:rPr lang="en-US" smtClean="0"/>
              <a:t>5/12/2024</a:t>
            </a:fld>
            <a:endParaRPr lang="en-US"/>
          </a:p>
        </p:txBody>
      </p:sp>
      <p:sp>
        <p:nvSpPr>
          <p:cNvPr id="3" name="Footer Placeholder 2">
            <a:extLst>
              <a:ext uri="{FF2B5EF4-FFF2-40B4-BE49-F238E27FC236}">
                <a16:creationId xmlns:a16="http://schemas.microsoft.com/office/drawing/2014/main" id="{34A262E8-10CD-079C-7A99-82AB8A91ED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48FAC5-2359-6339-ED04-E1CA4BD1F13B}"/>
              </a:ext>
            </a:extLst>
          </p:cNvPr>
          <p:cNvSpPr>
            <a:spLocks noGrp="1"/>
          </p:cNvSpPr>
          <p:nvPr>
            <p:ph type="sldNum" sz="quarter" idx="12"/>
          </p:nvPr>
        </p:nvSpPr>
        <p:spPr/>
        <p:txBody>
          <a:bodyPr/>
          <a:lstStyle/>
          <a:p>
            <a:fld id="{5442D012-E865-4108-BAED-7C224756B0ED}" type="slidenum">
              <a:rPr lang="en-US" smtClean="0"/>
              <a:t>‹#›</a:t>
            </a:fld>
            <a:endParaRPr lang="en-US"/>
          </a:p>
        </p:txBody>
      </p:sp>
    </p:spTree>
    <p:extLst>
      <p:ext uri="{BB962C8B-B14F-4D97-AF65-F5344CB8AC3E}">
        <p14:creationId xmlns:p14="http://schemas.microsoft.com/office/powerpoint/2010/main" val="1075750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D7CC-01BA-773C-9F56-4929F681F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068B6B-9640-6129-04F3-D638EC1E8D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1C8111-32BC-863F-9D03-D330BCA22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360B74-EB08-B1CE-02B9-0A28AABA043E}"/>
              </a:ext>
            </a:extLst>
          </p:cNvPr>
          <p:cNvSpPr>
            <a:spLocks noGrp="1"/>
          </p:cNvSpPr>
          <p:nvPr>
            <p:ph type="dt" sz="half" idx="10"/>
          </p:nvPr>
        </p:nvSpPr>
        <p:spPr/>
        <p:txBody>
          <a:bodyPr/>
          <a:lstStyle/>
          <a:p>
            <a:fld id="{E9923378-C54E-482E-B1AB-44D2DAA1841F}" type="datetimeFigureOut">
              <a:rPr lang="en-US" smtClean="0"/>
              <a:t>5/12/2024</a:t>
            </a:fld>
            <a:endParaRPr lang="en-US"/>
          </a:p>
        </p:txBody>
      </p:sp>
      <p:sp>
        <p:nvSpPr>
          <p:cNvPr id="6" name="Footer Placeholder 5">
            <a:extLst>
              <a:ext uri="{FF2B5EF4-FFF2-40B4-BE49-F238E27FC236}">
                <a16:creationId xmlns:a16="http://schemas.microsoft.com/office/drawing/2014/main" id="{0B12523D-6FA8-8B04-91F9-87E1DECF7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679500-16EC-A5F3-70FF-6429CA3B59E2}"/>
              </a:ext>
            </a:extLst>
          </p:cNvPr>
          <p:cNvSpPr>
            <a:spLocks noGrp="1"/>
          </p:cNvSpPr>
          <p:nvPr>
            <p:ph type="sldNum" sz="quarter" idx="12"/>
          </p:nvPr>
        </p:nvSpPr>
        <p:spPr/>
        <p:txBody>
          <a:bodyPr/>
          <a:lstStyle/>
          <a:p>
            <a:fld id="{5442D012-E865-4108-BAED-7C224756B0ED}" type="slidenum">
              <a:rPr lang="en-US" smtClean="0"/>
              <a:t>‹#›</a:t>
            </a:fld>
            <a:endParaRPr lang="en-US"/>
          </a:p>
        </p:txBody>
      </p:sp>
    </p:spTree>
    <p:extLst>
      <p:ext uri="{BB962C8B-B14F-4D97-AF65-F5344CB8AC3E}">
        <p14:creationId xmlns:p14="http://schemas.microsoft.com/office/powerpoint/2010/main" val="403192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385B-D9EC-DCEA-52CF-6A0F1C2CA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54DE2D-A16D-5C6E-A0D7-99FC4A3658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CED6E6-1E53-C7D1-EA55-67488EA51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9C0C8B-5017-E71B-9FC3-59C4C30E2ED4}"/>
              </a:ext>
            </a:extLst>
          </p:cNvPr>
          <p:cNvSpPr>
            <a:spLocks noGrp="1"/>
          </p:cNvSpPr>
          <p:nvPr>
            <p:ph type="dt" sz="half" idx="10"/>
          </p:nvPr>
        </p:nvSpPr>
        <p:spPr/>
        <p:txBody>
          <a:bodyPr/>
          <a:lstStyle/>
          <a:p>
            <a:fld id="{E9923378-C54E-482E-B1AB-44D2DAA1841F}" type="datetimeFigureOut">
              <a:rPr lang="en-US" smtClean="0"/>
              <a:t>5/12/2024</a:t>
            </a:fld>
            <a:endParaRPr lang="en-US"/>
          </a:p>
        </p:txBody>
      </p:sp>
      <p:sp>
        <p:nvSpPr>
          <p:cNvPr id="6" name="Footer Placeholder 5">
            <a:extLst>
              <a:ext uri="{FF2B5EF4-FFF2-40B4-BE49-F238E27FC236}">
                <a16:creationId xmlns:a16="http://schemas.microsoft.com/office/drawing/2014/main" id="{6D86FB0E-DB41-A841-BCCA-7BCB12979D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B0FC3-04C9-CF6A-4987-45BDB5ADD2B0}"/>
              </a:ext>
            </a:extLst>
          </p:cNvPr>
          <p:cNvSpPr>
            <a:spLocks noGrp="1"/>
          </p:cNvSpPr>
          <p:nvPr>
            <p:ph type="sldNum" sz="quarter" idx="12"/>
          </p:nvPr>
        </p:nvSpPr>
        <p:spPr/>
        <p:txBody>
          <a:bodyPr/>
          <a:lstStyle/>
          <a:p>
            <a:fld id="{5442D012-E865-4108-BAED-7C224756B0ED}" type="slidenum">
              <a:rPr lang="en-US" smtClean="0"/>
              <a:t>‹#›</a:t>
            </a:fld>
            <a:endParaRPr lang="en-US"/>
          </a:p>
        </p:txBody>
      </p:sp>
    </p:spTree>
    <p:extLst>
      <p:ext uri="{BB962C8B-B14F-4D97-AF65-F5344CB8AC3E}">
        <p14:creationId xmlns:p14="http://schemas.microsoft.com/office/powerpoint/2010/main" val="24222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61110-8AB7-92B4-AC9D-E17682E581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F8F74D-DAB7-2D75-7703-8A9CEFCEB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C2DF7-8EBB-E725-8610-75F022EE40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923378-C54E-482E-B1AB-44D2DAA1841F}" type="datetimeFigureOut">
              <a:rPr lang="en-US" smtClean="0"/>
              <a:t>5/12/2024</a:t>
            </a:fld>
            <a:endParaRPr lang="en-US"/>
          </a:p>
        </p:txBody>
      </p:sp>
      <p:sp>
        <p:nvSpPr>
          <p:cNvPr id="5" name="Footer Placeholder 4">
            <a:extLst>
              <a:ext uri="{FF2B5EF4-FFF2-40B4-BE49-F238E27FC236}">
                <a16:creationId xmlns:a16="http://schemas.microsoft.com/office/drawing/2014/main" id="{96CDB4AB-FC15-F7AE-DE51-82892E902E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82766A-4E9F-508D-419F-2FAC1B179B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42D012-E865-4108-BAED-7C224756B0ED}" type="slidenum">
              <a:rPr lang="en-US" smtClean="0"/>
              <a:t>‹#›</a:t>
            </a:fld>
            <a:endParaRPr lang="en-US"/>
          </a:p>
        </p:txBody>
      </p:sp>
    </p:spTree>
    <p:extLst>
      <p:ext uri="{BB962C8B-B14F-4D97-AF65-F5344CB8AC3E}">
        <p14:creationId xmlns:p14="http://schemas.microsoft.com/office/powerpoint/2010/main" val="585744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sherman.house.gov/taxrefun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EB9C7F0-D6C9-FA44-C5D7-C7F7F758A763}"/>
              </a:ext>
            </a:extLst>
          </p:cNvPr>
          <p:cNvPicPr>
            <a:picLocks noChangeAspect="1"/>
          </p:cNvPicPr>
          <p:nvPr/>
        </p:nvPicPr>
        <p:blipFill rotWithShape="1">
          <a:blip r:embed="rId3">
            <a:alphaModFix amt="60000"/>
          </a:blip>
          <a:srcRect t="6854" b="5598"/>
          <a:stretch/>
        </p:blipFill>
        <p:spPr>
          <a:xfrm>
            <a:off x="-1" y="10"/>
            <a:ext cx="12192001" cy="6857990"/>
          </a:xfrm>
          <a:prstGeom prst="rect">
            <a:avLst/>
          </a:prstGeom>
        </p:spPr>
      </p:pic>
      <p:sp>
        <p:nvSpPr>
          <p:cNvPr id="2" name="Title 1">
            <a:extLst>
              <a:ext uri="{FF2B5EF4-FFF2-40B4-BE49-F238E27FC236}">
                <a16:creationId xmlns:a16="http://schemas.microsoft.com/office/drawing/2014/main" id="{8D155F56-ACB3-0D13-44C9-BE4ACE9D0B08}"/>
              </a:ext>
            </a:extLst>
          </p:cNvPr>
          <p:cNvSpPr>
            <a:spLocks noGrp="1"/>
          </p:cNvSpPr>
          <p:nvPr>
            <p:ph type="ctrTitle"/>
          </p:nvPr>
        </p:nvSpPr>
        <p:spPr>
          <a:xfrm>
            <a:off x="841248" y="600427"/>
            <a:ext cx="9875520" cy="3299902"/>
          </a:xfrm>
        </p:spPr>
        <p:txBody>
          <a:bodyPr>
            <a:normAutofit/>
          </a:bodyPr>
          <a:lstStyle/>
          <a:p>
            <a:r>
              <a:rPr lang="en-US" sz="8200">
                <a:solidFill>
                  <a:srgbClr val="FFFFFF"/>
                </a:solidFill>
              </a:rPr>
              <a:t>VITA DOEV</a:t>
            </a:r>
            <a:endParaRPr lang="en-US" sz="8200" dirty="0">
              <a:solidFill>
                <a:srgbClr val="FFFFFF"/>
              </a:solidFill>
            </a:endParaRPr>
          </a:p>
        </p:txBody>
      </p:sp>
      <p:sp>
        <p:nvSpPr>
          <p:cNvPr id="3" name="Subtitle 2">
            <a:extLst>
              <a:ext uri="{FF2B5EF4-FFF2-40B4-BE49-F238E27FC236}">
                <a16:creationId xmlns:a16="http://schemas.microsoft.com/office/drawing/2014/main" id="{0AD9E274-728A-A689-E842-1C2726D47A74}"/>
              </a:ext>
            </a:extLst>
          </p:cNvPr>
          <p:cNvSpPr>
            <a:spLocks noGrp="1"/>
          </p:cNvSpPr>
          <p:nvPr>
            <p:ph type="subTitle" idx="1"/>
          </p:nvPr>
        </p:nvSpPr>
        <p:spPr>
          <a:xfrm>
            <a:off x="859536" y="4072045"/>
            <a:ext cx="9875520" cy="1414355"/>
          </a:xfrm>
        </p:spPr>
        <p:txBody>
          <a:bodyPr>
            <a:normAutofit/>
          </a:bodyPr>
          <a:lstStyle/>
          <a:p>
            <a:r>
              <a:rPr lang="en-US" dirty="0">
                <a:solidFill>
                  <a:srgbClr val="FFFFFF"/>
                </a:solidFill>
              </a:rPr>
              <a:t>VOLUNTEER INCOME TAX ASSISTANCE</a:t>
            </a:r>
          </a:p>
        </p:txBody>
      </p:sp>
    </p:spTree>
    <p:extLst>
      <p:ext uri="{BB962C8B-B14F-4D97-AF65-F5344CB8AC3E}">
        <p14:creationId xmlns:p14="http://schemas.microsoft.com/office/powerpoint/2010/main" val="89029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6D84513-4F52-EB9C-04BD-CE343B3F8AE2}"/>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kern="1200">
                <a:solidFill>
                  <a:schemeClr val="tx1"/>
                </a:solidFill>
                <a:latin typeface="+mj-lt"/>
                <a:ea typeface="+mj-ea"/>
                <a:cs typeface="+mj-cs"/>
              </a:rPr>
              <a:t>References:</a:t>
            </a:r>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F1A61DA0-5FC0-3983-ED6E-B6CB4B77148E}"/>
              </a:ext>
            </a:extLst>
          </p:cNvPr>
          <p:cNvSpPr>
            <a:spLocks/>
          </p:cNvSpPr>
          <p:nvPr/>
        </p:nvSpPr>
        <p:spPr>
          <a:xfrm>
            <a:off x="838200" y="1831295"/>
            <a:ext cx="5177094" cy="4347554"/>
          </a:xfrm>
          <a:prstGeom prst="rect">
            <a:avLst/>
          </a:prstGeom>
        </p:spPr>
        <p:txBody>
          <a:bodyPr>
            <a:normAutofit/>
          </a:bodyPr>
          <a:lstStyle/>
          <a:p>
            <a:pPr marL="356445" indent="-356445" defTabSz="905256">
              <a:lnSpc>
                <a:spcPct val="90000"/>
              </a:lnSpc>
              <a:spcAft>
                <a:spcPts val="600"/>
              </a:spcAft>
            </a:pPr>
            <a:r>
              <a:rPr lang="en-US" sz="700" kern="1200">
                <a:solidFill>
                  <a:schemeClr val="tx1"/>
                </a:solidFill>
                <a:latin typeface="Times New Roman" panose="02020603050405020304" pitchFamily="18" charset="0"/>
                <a:ea typeface="+mn-ea"/>
                <a:cs typeface="+mn-cs"/>
              </a:rPr>
              <a:t>AARP. (n.d.). </a:t>
            </a:r>
            <a:r>
              <a:rPr lang="en-US" sz="700" i="1" kern="1200">
                <a:solidFill>
                  <a:schemeClr val="tx1"/>
                </a:solidFill>
                <a:latin typeface="Times New Roman" panose="02020603050405020304" pitchFamily="18" charset="0"/>
                <a:ea typeface="+mn-ea"/>
                <a:cs typeface="+mn-cs"/>
              </a:rPr>
              <a:t>Free tax preparation from AARP Foundation Tax-aide</a:t>
            </a:r>
            <a:r>
              <a:rPr lang="en-US" sz="700" kern="1200">
                <a:solidFill>
                  <a:schemeClr val="tx1"/>
                </a:solidFill>
                <a:latin typeface="Times New Roman" panose="02020603050405020304" pitchFamily="18" charset="0"/>
                <a:ea typeface="+mn-ea"/>
                <a:cs typeface="+mn-cs"/>
              </a:rPr>
              <a:t>. https://www.aarp.org/money/taxes/aarp_taxaide/?intcmp=AE-MON-TOENG-TOGL </a:t>
            </a:r>
          </a:p>
          <a:p>
            <a:pPr marL="356445" indent="-356445" defTabSz="905256">
              <a:lnSpc>
                <a:spcPct val="90000"/>
              </a:lnSpc>
              <a:spcAft>
                <a:spcPts val="600"/>
              </a:spcAft>
            </a:pPr>
            <a:r>
              <a:rPr lang="en-US" sz="700" kern="1200">
                <a:solidFill>
                  <a:schemeClr val="tx1"/>
                </a:solidFill>
                <a:latin typeface="Times New Roman" panose="02020603050405020304" pitchFamily="18" charset="0"/>
                <a:ea typeface="+mn-ea"/>
                <a:cs typeface="+mn-cs"/>
              </a:rPr>
              <a:t>The Associated Press. (2024, March 26). </a:t>
            </a:r>
            <a:r>
              <a:rPr lang="en-US" sz="700" i="1" kern="1200">
                <a:solidFill>
                  <a:schemeClr val="tx1"/>
                </a:solidFill>
                <a:latin typeface="Times New Roman" panose="02020603050405020304" pitchFamily="18" charset="0"/>
                <a:ea typeface="+mn-ea"/>
                <a:cs typeface="+mn-cs"/>
              </a:rPr>
              <a:t>The IRS has 940,000 unclaimed tax refunds from 2020 that are about to expire</a:t>
            </a:r>
            <a:r>
              <a:rPr lang="en-US" sz="700" kern="1200">
                <a:solidFill>
                  <a:schemeClr val="tx1"/>
                </a:solidFill>
                <a:latin typeface="Times New Roman" panose="02020603050405020304" pitchFamily="18" charset="0"/>
                <a:ea typeface="+mn-ea"/>
                <a:cs typeface="+mn-cs"/>
              </a:rPr>
              <a:t>. NPR. https://www.npr.org/2024/03/26/1240855533/irs-unclaimed-tax-refunds-2020 </a:t>
            </a:r>
          </a:p>
          <a:p>
            <a:pPr marL="356445" indent="-356445" defTabSz="905256">
              <a:lnSpc>
                <a:spcPct val="90000"/>
              </a:lnSpc>
              <a:spcAft>
                <a:spcPts val="600"/>
              </a:spcAft>
            </a:pPr>
            <a:r>
              <a:rPr lang="en-US" sz="700" kern="1200">
                <a:solidFill>
                  <a:schemeClr val="tx1"/>
                </a:solidFill>
                <a:latin typeface="Times New Roman" panose="02020603050405020304" pitchFamily="18" charset="0"/>
                <a:ea typeface="+mn-ea"/>
                <a:cs typeface="+mn-cs"/>
              </a:rPr>
              <a:t>Bernhardt , B. C., &amp; Wasser, J. M. (2024, March 4). </a:t>
            </a:r>
            <a:r>
              <a:rPr lang="en-US" sz="700" i="1" kern="1200">
                <a:solidFill>
                  <a:schemeClr val="tx1"/>
                </a:solidFill>
                <a:latin typeface="Times New Roman" panose="02020603050405020304" pitchFamily="18" charset="0"/>
                <a:ea typeface="+mn-ea"/>
                <a:cs typeface="+mn-cs"/>
              </a:rPr>
              <a:t>IRS to Focus on High-Income Earners Who Have Not Filed Tax Returns</a:t>
            </a:r>
            <a:r>
              <a:rPr lang="en-US" sz="700" kern="1200">
                <a:solidFill>
                  <a:schemeClr val="tx1"/>
                </a:solidFill>
                <a:latin typeface="Times New Roman" panose="02020603050405020304" pitchFamily="18" charset="0"/>
                <a:ea typeface="+mn-ea"/>
                <a:cs typeface="+mn-cs"/>
              </a:rPr>
              <a:t>. Fox Rothschild LLP - Attorneys at law. https://www.foxrothschild.com/publications/irs-to-focus-on-high-income-earners-who-have-not-filed-tax-returns </a:t>
            </a:r>
          </a:p>
          <a:p>
            <a:pPr marL="356445" indent="-356445" defTabSz="905256">
              <a:lnSpc>
                <a:spcPct val="90000"/>
              </a:lnSpc>
              <a:spcAft>
                <a:spcPts val="600"/>
              </a:spcAft>
            </a:pPr>
            <a:r>
              <a:rPr lang="en-US" sz="700" kern="1200">
                <a:solidFill>
                  <a:schemeClr val="tx1"/>
                </a:solidFill>
                <a:latin typeface="Times New Roman" panose="02020603050405020304" pitchFamily="18" charset="0"/>
                <a:ea typeface="+mn-ea"/>
                <a:cs typeface="+mn-cs"/>
              </a:rPr>
              <a:t>Blakemore, J. (2020, March 18). </a:t>
            </a:r>
            <a:r>
              <a:rPr lang="en-US" sz="700" i="1" kern="1200">
                <a:solidFill>
                  <a:schemeClr val="tx1"/>
                </a:solidFill>
                <a:latin typeface="Times New Roman" panose="02020603050405020304" pitchFamily="18" charset="0"/>
                <a:ea typeface="+mn-ea"/>
                <a:cs typeface="+mn-cs"/>
              </a:rPr>
              <a:t>Five Benefits of VITA and VITA Volunteers</a:t>
            </a:r>
            <a:r>
              <a:rPr lang="en-US" sz="700" kern="1200">
                <a:solidFill>
                  <a:schemeClr val="tx1"/>
                </a:solidFill>
                <a:latin typeface="Times New Roman" panose="02020603050405020304" pitchFamily="18" charset="0"/>
                <a:ea typeface="+mn-ea"/>
                <a:cs typeface="+mn-cs"/>
              </a:rPr>
              <a:t>. Get It Back. https://www.taxoutreach.org/blog/five-benefits-of-vita-and-vita-volunteers/#:~:text=Unlike%20paid%20preparers%2C%20who%20aren,rates%20higher%20than%2090%20percent. </a:t>
            </a:r>
          </a:p>
          <a:p>
            <a:pPr marL="356445" indent="-356445" defTabSz="905256">
              <a:lnSpc>
                <a:spcPct val="90000"/>
              </a:lnSpc>
              <a:spcAft>
                <a:spcPts val="600"/>
              </a:spcAft>
            </a:pPr>
            <a:r>
              <a:rPr lang="en-US" sz="700" kern="1200">
                <a:solidFill>
                  <a:schemeClr val="tx1"/>
                </a:solidFill>
                <a:latin typeface="Times New Roman" panose="02020603050405020304" pitchFamily="18" charset="0"/>
                <a:ea typeface="+mn-ea"/>
                <a:cs typeface="+mn-cs"/>
              </a:rPr>
              <a:t>Blanthorne, C., &amp; Westin, S. (2016). Vita: A comprehensive review of the literature and an analysis of the program in Accounting Education in the U.S. </a:t>
            </a:r>
            <a:r>
              <a:rPr lang="en-US" sz="700" i="1" kern="1200">
                <a:solidFill>
                  <a:schemeClr val="tx1"/>
                </a:solidFill>
                <a:latin typeface="Times New Roman" panose="02020603050405020304" pitchFamily="18" charset="0"/>
                <a:ea typeface="+mn-ea"/>
                <a:cs typeface="+mn-cs"/>
              </a:rPr>
              <a:t>Issues in Accounting Education</a:t>
            </a:r>
            <a:r>
              <a:rPr lang="en-US" sz="700" kern="1200">
                <a:solidFill>
                  <a:schemeClr val="tx1"/>
                </a:solidFill>
                <a:latin typeface="Times New Roman" panose="02020603050405020304" pitchFamily="18" charset="0"/>
                <a:ea typeface="+mn-ea"/>
                <a:cs typeface="+mn-cs"/>
              </a:rPr>
              <a:t>, </a:t>
            </a:r>
            <a:r>
              <a:rPr lang="en-US" sz="700" i="1" kern="1200">
                <a:solidFill>
                  <a:schemeClr val="tx1"/>
                </a:solidFill>
                <a:latin typeface="Times New Roman" panose="02020603050405020304" pitchFamily="18" charset="0"/>
                <a:ea typeface="+mn-ea"/>
                <a:cs typeface="+mn-cs"/>
              </a:rPr>
              <a:t>31</a:t>
            </a:r>
            <a:r>
              <a:rPr lang="en-US" sz="700" kern="1200">
                <a:solidFill>
                  <a:schemeClr val="tx1"/>
                </a:solidFill>
                <a:latin typeface="Times New Roman" panose="02020603050405020304" pitchFamily="18" charset="0"/>
                <a:ea typeface="+mn-ea"/>
                <a:cs typeface="+mn-cs"/>
              </a:rPr>
              <a:t>(1), 51–69. https://doi.org/10.2308/iace-51243 </a:t>
            </a:r>
          </a:p>
          <a:p>
            <a:pPr marL="356445" indent="-356445" defTabSz="905256">
              <a:lnSpc>
                <a:spcPct val="90000"/>
              </a:lnSpc>
              <a:spcAft>
                <a:spcPts val="600"/>
              </a:spcAft>
            </a:pPr>
            <a:r>
              <a:rPr lang="en-US" sz="700" kern="1200">
                <a:solidFill>
                  <a:schemeClr val="tx1"/>
                </a:solidFill>
                <a:latin typeface="Times New Roman" panose="02020603050405020304" pitchFamily="18" charset="0"/>
                <a:ea typeface="+mn-ea"/>
                <a:cs typeface="+mn-cs"/>
              </a:rPr>
              <a:t>Boneh, S. (2018, January). </a:t>
            </a:r>
            <a:r>
              <a:rPr lang="en-US" sz="700" i="1" kern="1200">
                <a:solidFill>
                  <a:schemeClr val="tx1"/>
                </a:solidFill>
                <a:latin typeface="Times New Roman" panose="02020603050405020304" pitchFamily="18" charset="0"/>
                <a:ea typeface="+mn-ea"/>
                <a:cs typeface="+mn-cs"/>
              </a:rPr>
              <a:t>SAS Programming Course Metropolitan State University of Denver</a:t>
            </a:r>
            <a:r>
              <a:rPr lang="en-US" sz="700" kern="1200">
                <a:solidFill>
                  <a:schemeClr val="tx1"/>
                </a:solidFill>
                <a:latin typeface="Times New Roman" panose="02020603050405020304" pitchFamily="18" charset="0"/>
                <a:ea typeface="+mn-ea"/>
                <a:cs typeface="+mn-cs"/>
              </a:rPr>
              <a:t>. </a:t>
            </a:r>
            <a:r>
              <a:rPr lang="en-US" sz="700" i="1" kern="1200">
                <a:solidFill>
                  <a:schemeClr val="tx1"/>
                </a:solidFill>
                <a:latin typeface="Times New Roman" panose="02020603050405020304" pitchFamily="18" charset="0"/>
                <a:ea typeface="+mn-ea"/>
                <a:cs typeface="+mn-cs"/>
              </a:rPr>
              <a:t>MTH 3510 - SAS Programming</a:t>
            </a:r>
            <a:r>
              <a:rPr lang="en-US" sz="700" kern="1200">
                <a:solidFill>
                  <a:schemeClr val="tx1"/>
                </a:solidFill>
                <a:latin typeface="Times New Roman" panose="02020603050405020304" pitchFamily="18" charset="0"/>
                <a:ea typeface="+mn-ea"/>
                <a:cs typeface="+mn-cs"/>
              </a:rPr>
              <a:t>. Denver; Colorado. Retrieved March 31, 2024, from https://catalog.msudenver.edu/content.php?filter%5B27%5D=MTH&amp;filter%5B29%5D=&amp;filter%5Bcourse_type%5D=-1&amp;filter%5Bkeyword%5D=&amp;filter%5B32%5D=1&amp;filter%5Bcpage%5D=1&amp;cur_cat_oid=26&amp;expand=&amp;navoid=1614&amp;search_database=Filter#acalog_template_course_filter. </a:t>
            </a:r>
          </a:p>
          <a:p>
            <a:pPr marL="356445" indent="-356445" defTabSz="905256">
              <a:lnSpc>
                <a:spcPct val="90000"/>
              </a:lnSpc>
              <a:spcAft>
                <a:spcPts val="600"/>
              </a:spcAft>
            </a:pPr>
            <a:r>
              <a:rPr lang="en-US" sz="700" kern="1200">
                <a:solidFill>
                  <a:schemeClr val="tx1"/>
                </a:solidFill>
                <a:latin typeface="Times New Roman" panose="02020603050405020304" pitchFamily="18" charset="0"/>
                <a:ea typeface="+mn-ea"/>
                <a:cs typeface="+mn-cs"/>
              </a:rPr>
              <a:t>Brown PC. (2024, January 10). </a:t>
            </a:r>
            <a:r>
              <a:rPr lang="en-US" sz="700" i="1" kern="1200">
                <a:solidFill>
                  <a:schemeClr val="tx1"/>
                </a:solidFill>
                <a:latin typeface="Times New Roman" panose="02020603050405020304" pitchFamily="18" charset="0"/>
                <a:ea typeface="+mn-ea"/>
                <a:cs typeface="+mn-cs"/>
              </a:rPr>
              <a:t>Unfiled Tax Returns</a:t>
            </a:r>
            <a:r>
              <a:rPr lang="en-US" sz="700" kern="1200">
                <a:solidFill>
                  <a:schemeClr val="tx1"/>
                </a:solidFill>
                <a:latin typeface="Times New Roman" panose="02020603050405020304" pitchFamily="18" charset="0"/>
                <a:ea typeface="+mn-ea"/>
                <a:cs typeface="+mn-cs"/>
              </a:rPr>
              <a:t>. Brown Tax, PC. https://www.browntax.com/irs-audits-and-appeals/irs-collection-matters/unfiled-tax-returns/ </a:t>
            </a:r>
          </a:p>
          <a:p>
            <a:pPr marL="356445" indent="-356445" defTabSz="905256">
              <a:lnSpc>
                <a:spcPct val="90000"/>
              </a:lnSpc>
              <a:spcAft>
                <a:spcPts val="600"/>
              </a:spcAft>
            </a:pPr>
            <a:r>
              <a:rPr lang="en-US" sz="700" kern="1200">
                <a:solidFill>
                  <a:schemeClr val="tx1"/>
                </a:solidFill>
                <a:latin typeface="Times New Roman" panose="02020603050405020304" pitchFamily="18" charset="0"/>
                <a:ea typeface="+mn-ea"/>
                <a:cs typeface="+mn-cs"/>
              </a:rPr>
              <a:t>Davila, E. (2016a, September 18). </a:t>
            </a:r>
            <a:r>
              <a:rPr lang="en-US" sz="700" i="1" kern="1200">
                <a:solidFill>
                  <a:schemeClr val="tx1"/>
                </a:solidFill>
                <a:latin typeface="Times New Roman" panose="02020603050405020304" pitchFamily="18" charset="0"/>
                <a:ea typeface="+mn-ea"/>
                <a:cs typeface="+mn-cs"/>
              </a:rPr>
              <a:t>Statistics foundations 1: The basics online class: Linkedin learning, formerly Lynda.com</a:t>
            </a:r>
            <a:r>
              <a:rPr lang="en-US" sz="700" kern="1200">
                <a:solidFill>
                  <a:schemeClr val="tx1"/>
                </a:solidFill>
                <a:latin typeface="Times New Roman" panose="02020603050405020304" pitchFamily="18" charset="0"/>
                <a:ea typeface="+mn-ea"/>
                <a:cs typeface="+mn-cs"/>
              </a:rPr>
              <a:t>. LinkedIn. https://www.linkedin.com/learning/statistics-foundations-1/welcome?u=2245842 </a:t>
            </a:r>
          </a:p>
          <a:p>
            <a:pPr marL="356445" indent="-356445" defTabSz="905256">
              <a:lnSpc>
                <a:spcPct val="90000"/>
              </a:lnSpc>
              <a:spcAft>
                <a:spcPts val="600"/>
              </a:spcAft>
            </a:pPr>
            <a:r>
              <a:rPr lang="en-US" sz="700" kern="1200">
                <a:solidFill>
                  <a:schemeClr val="tx1"/>
                </a:solidFill>
                <a:latin typeface="Times New Roman" panose="02020603050405020304" pitchFamily="18" charset="0"/>
                <a:ea typeface="+mn-ea"/>
                <a:cs typeface="+mn-cs"/>
              </a:rPr>
              <a:t>Davila, E. (2016b, September 18). </a:t>
            </a:r>
            <a:r>
              <a:rPr lang="en-US" sz="700" i="1" kern="1200">
                <a:solidFill>
                  <a:schemeClr val="tx1"/>
                </a:solidFill>
                <a:latin typeface="Times New Roman" panose="02020603050405020304" pitchFamily="18" charset="0"/>
                <a:ea typeface="+mn-ea"/>
                <a:cs typeface="+mn-cs"/>
              </a:rPr>
              <a:t>Statistics foundations 3: Using data sets online class: Linkedin learning, formerly Lynda.com</a:t>
            </a:r>
            <a:r>
              <a:rPr lang="en-US" sz="700" kern="1200">
                <a:solidFill>
                  <a:schemeClr val="tx1"/>
                </a:solidFill>
                <a:latin typeface="Times New Roman" panose="02020603050405020304" pitchFamily="18" charset="0"/>
                <a:ea typeface="+mn-ea"/>
                <a:cs typeface="+mn-cs"/>
              </a:rPr>
              <a:t>. LinkedIn. https://www.linkedin.com/learning/statistics-foundations-2/welcome?u=2245842 </a:t>
            </a:r>
          </a:p>
          <a:p>
            <a:pPr marL="356445" indent="-356445" defTabSz="905256">
              <a:lnSpc>
                <a:spcPct val="90000"/>
              </a:lnSpc>
              <a:spcAft>
                <a:spcPts val="600"/>
              </a:spcAft>
            </a:pPr>
            <a:r>
              <a:rPr lang="en-US" sz="700" kern="1200">
                <a:solidFill>
                  <a:schemeClr val="tx1"/>
                </a:solidFill>
                <a:latin typeface="Times New Roman" panose="02020603050405020304" pitchFamily="18" charset="0"/>
                <a:ea typeface="+mn-ea"/>
                <a:cs typeface="+mn-cs"/>
              </a:rPr>
              <a:t>Davila, E. (2016c, September 18). </a:t>
            </a:r>
            <a:r>
              <a:rPr lang="en-US" sz="700" i="1" kern="1200">
                <a:solidFill>
                  <a:schemeClr val="tx1"/>
                </a:solidFill>
                <a:latin typeface="Times New Roman" panose="02020603050405020304" pitchFamily="18" charset="0"/>
                <a:ea typeface="+mn-ea"/>
                <a:cs typeface="+mn-cs"/>
              </a:rPr>
              <a:t>Statistics foundations 4: Advanced Topics Online class: Linkedin learning, formerly Lynda.com</a:t>
            </a:r>
            <a:r>
              <a:rPr lang="en-US" sz="700" kern="1200">
                <a:solidFill>
                  <a:schemeClr val="tx1"/>
                </a:solidFill>
                <a:latin typeface="Times New Roman" panose="02020603050405020304" pitchFamily="18" charset="0"/>
                <a:ea typeface="+mn-ea"/>
                <a:cs typeface="+mn-cs"/>
              </a:rPr>
              <a:t>. LinkedIn. https://www.linkedin.com/learning/statistics-foundations-3/welcome?u=2245842 </a:t>
            </a:r>
          </a:p>
          <a:p>
            <a:pPr marL="356445" indent="-356445" defTabSz="905256">
              <a:lnSpc>
                <a:spcPct val="90000"/>
              </a:lnSpc>
              <a:spcAft>
                <a:spcPts val="600"/>
              </a:spcAft>
            </a:pPr>
            <a:r>
              <a:rPr lang="en-US" sz="700" kern="1200">
                <a:solidFill>
                  <a:schemeClr val="tx1"/>
                </a:solidFill>
                <a:latin typeface="Times New Roman" panose="02020603050405020304" pitchFamily="18" charset="0"/>
                <a:ea typeface="+mn-ea"/>
                <a:cs typeface="+mn-cs"/>
              </a:rPr>
              <a:t>Doyle, P. E., Matt, M. W., &amp; Owens, B. T. (2005). A Student Perspective on the IRS s VITA Program. </a:t>
            </a:r>
            <a:r>
              <a:rPr lang="en-US" sz="700" i="1" kern="1200">
                <a:solidFill>
                  <a:schemeClr val="tx1"/>
                </a:solidFill>
                <a:latin typeface="Times New Roman" panose="02020603050405020304" pitchFamily="18" charset="0"/>
                <a:ea typeface="+mn-ea"/>
                <a:cs typeface="+mn-cs"/>
              </a:rPr>
              <a:t>CPA Journal</a:t>
            </a:r>
            <a:r>
              <a:rPr lang="en-US" sz="700" kern="1200">
                <a:solidFill>
                  <a:schemeClr val="tx1"/>
                </a:solidFill>
                <a:latin typeface="Times New Roman" panose="02020603050405020304" pitchFamily="18" charset="0"/>
                <a:ea typeface="+mn-ea"/>
                <a:cs typeface="+mn-cs"/>
              </a:rPr>
              <a:t>, </a:t>
            </a:r>
            <a:r>
              <a:rPr lang="en-US" sz="700" i="1" kern="1200">
                <a:solidFill>
                  <a:schemeClr val="tx1"/>
                </a:solidFill>
                <a:latin typeface="Times New Roman" panose="02020603050405020304" pitchFamily="18" charset="0"/>
                <a:ea typeface="+mn-ea"/>
                <a:cs typeface="+mn-cs"/>
              </a:rPr>
              <a:t>75</a:t>
            </a:r>
            <a:r>
              <a:rPr lang="en-US" sz="700" kern="1200">
                <a:solidFill>
                  <a:schemeClr val="tx1"/>
                </a:solidFill>
                <a:latin typeface="Times New Roman" panose="02020603050405020304" pitchFamily="18" charset="0"/>
                <a:ea typeface="+mn-ea"/>
                <a:cs typeface="+mn-cs"/>
              </a:rPr>
              <a:t>(2), 44–47. https://eds-p-ebscohost-com.csuglobal.idm.oclc.org/eds/pdfviewer/pdfviewer?vid=11&amp;sid=addde352-b374-4131-80b8-db41a1c1926f%40redis </a:t>
            </a:r>
          </a:p>
          <a:p>
            <a:pPr>
              <a:lnSpc>
                <a:spcPct val="90000"/>
              </a:lnSpc>
              <a:spcAft>
                <a:spcPts val="600"/>
              </a:spcAft>
            </a:pPr>
            <a:endParaRPr lang="en-US" sz="700"/>
          </a:p>
        </p:txBody>
      </p:sp>
      <p:sp>
        <p:nvSpPr>
          <p:cNvPr id="5" name="Content Placeholder 4">
            <a:extLst>
              <a:ext uri="{FF2B5EF4-FFF2-40B4-BE49-F238E27FC236}">
                <a16:creationId xmlns:a16="http://schemas.microsoft.com/office/drawing/2014/main" id="{38A53A2E-0603-F294-8560-3EE0B654EF6C}"/>
              </a:ext>
            </a:extLst>
          </p:cNvPr>
          <p:cNvSpPr>
            <a:spLocks/>
          </p:cNvSpPr>
          <p:nvPr/>
        </p:nvSpPr>
        <p:spPr>
          <a:xfrm>
            <a:off x="6167562" y="1831295"/>
            <a:ext cx="5177094" cy="4347554"/>
          </a:xfrm>
          <a:prstGeom prst="rect">
            <a:avLst/>
          </a:prstGeom>
        </p:spPr>
        <p:txBody>
          <a:bodyPr>
            <a:normAutofit/>
          </a:bodyPr>
          <a:lstStyle/>
          <a:p>
            <a:pPr marL="356445" indent="-356445" defTabSz="905256">
              <a:lnSpc>
                <a:spcPct val="90000"/>
              </a:lnSpc>
              <a:spcAft>
                <a:spcPts val="600"/>
              </a:spcAft>
            </a:pPr>
            <a:r>
              <a:rPr lang="en-US" sz="500" kern="1200">
                <a:solidFill>
                  <a:schemeClr val="tx1"/>
                </a:solidFill>
                <a:latin typeface="Times New Roman" panose="02020603050405020304" pitchFamily="18" charset="0"/>
                <a:ea typeface="+mn-ea"/>
                <a:cs typeface="+mn-cs"/>
              </a:rPr>
              <a:t>Food Bank of New York City. (2024, April 3). </a:t>
            </a:r>
            <a:r>
              <a:rPr lang="en-US" sz="500" i="1" kern="1200">
                <a:solidFill>
                  <a:schemeClr val="tx1"/>
                </a:solidFill>
                <a:latin typeface="Times New Roman" panose="02020603050405020304" pitchFamily="18" charset="0"/>
                <a:ea typeface="+mn-ea"/>
                <a:cs typeface="+mn-cs"/>
              </a:rPr>
              <a:t>File your taxes for free with Food Bank for New York City</a:t>
            </a:r>
            <a:r>
              <a:rPr lang="en-US" sz="500" kern="1200">
                <a:solidFill>
                  <a:schemeClr val="tx1"/>
                </a:solidFill>
                <a:latin typeface="Times New Roman" panose="02020603050405020304" pitchFamily="18" charset="0"/>
                <a:ea typeface="+mn-ea"/>
                <a:cs typeface="+mn-cs"/>
              </a:rPr>
              <a:t>. Food Bank For New York City. https://www.foodbanknyc.org/taxhelp/ </a:t>
            </a:r>
          </a:p>
          <a:p>
            <a:pPr marL="356445" indent="-356445" defTabSz="905256">
              <a:lnSpc>
                <a:spcPct val="90000"/>
              </a:lnSpc>
              <a:spcAft>
                <a:spcPts val="600"/>
              </a:spcAft>
            </a:pPr>
            <a:r>
              <a:rPr lang="en-US" sz="500" kern="1200">
                <a:solidFill>
                  <a:schemeClr val="tx1"/>
                </a:solidFill>
                <a:latin typeface="Times New Roman" panose="02020603050405020304" pitchFamily="18" charset="0"/>
                <a:ea typeface="+mn-ea"/>
                <a:cs typeface="+mn-cs"/>
              </a:rPr>
              <a:t>Frye, C. (2020, September 4). </a:t>
            </a:r>
            <a:r>
              <a:rPr lang="en-US" sz="500" i="1" kern="1200">
                <a:solidFill>
                  <a:schemeClr val="tx1"/>
                </a:solidFill>
                <a:latin typeface="Times New Roman" panose="02020603050405020304" pitchFamily="18" charset="0"/>
                <a:ea typeface="+mn-ea"/>
                <a:cs typeface="+mn-cs"/>
              </a:rPr>
              <a:t>Tableau Essential Training Online Class: LinkedIn Learning, formerly Lynda.com</a:t>
            </a:r>
            <a:r>
              <a:rPr lang="en-US" sz="500" kern="1200">
                <a:solidFill>
                  <a:schemeClr val="tx1"/>
                </a:solidFill>
                <a:latin typeface="Times New Roman" panose="02020603050405020304" pitchFamily="18" charset="0"/>
                <a:ea typeface="+mn-ea"/>
                <a:cs typeface="+mn-cs"/>
              </a:rPr>
              <a:t>. LinkedIn. https://www.linkedin.com/learning/tableau-essential-training-22386688 </a:t>
            </a:r>
          </a:p>
          <a:p>
            <a:pPr marL="356445" indent="-356445" defTabSz="905256">
              <a:lnSpc>
                <a:spcPct val="90000"/>
              </a:lnSpc>
              <a:spcAft>
                <a:spcPts val="600"/>
              </a:spcAft>
            </a:pPr>
            <a:r>
              <a:rPr lang="en-US" sz="500" kern="1200">
                <a:solidFill>
                  <a:schemeClr val="tx1"/>
                </a:solidFill>
                <a:latin typeface="Times New Roman" panose="02020603050405020304" pitchFamily="18" charset="0"/>
                <a:ea typeface="+mn-ea"/>
                <a:cs typeface="+mn-cs"/>
              </a:rPr>
              <a:t>Goodwill. (2024, February 13). </a:t>
            </a:r>
            <a:r>
              <a:rPr lang="en-US" sz="500" i="1" kern="1200">
                <a:solidFill>
                  <a:schemeClr val="tx1"/>
                </a:solidFill>
                <a:latin typeface="Times New Roman" panose="02020603050405020304" pitchFamily="18" charset="0"/>
                <a:ea typeface="+mn-ea"/>
                <a:cs typeface="+mn-cs"/>
              </a:rPr>
              <a:t>Free income tax preparation: Volunteer income tax assistance /tax counseling for elderly</a:t>
            </a:r>
            <a:r>
              <a:rPr lang="en-US" sz="500" kern="1200">
                <a:solidFill>
                  <a:schemeClr val="tx1"/>
                </a:solidFill>
                <a:latin typeface="Times New Roman" panose="02020603050405020304" pitchFamily="18" charset="0"/>
                <a:ea typeface="+mn-ea"/>
                <a:cs typeface="+mn-cs"/>
              </a:rPr>
              <a:t>. Goodwill Industries of Central Michigan’s Heartland. https://www.goodwillcmh.org/program-services/free-income-tax-preparation/ </a:t>
            </a:r>
          </a:p>
          <a:p>
            <a:pPr marL="356445" indent="-356445" defTabSz="905256">
              <a:lnSpc>
                <a:spcPct val="90000"/>
              </a:lnSpc>
              <a:spcAft>
                <a:spcPts val="600"/>
              </a:spcAft>
            </a:pPr>
            <a:r>
              <a:rPr lang="en-US" sz="500" kern="1200">
                <a:solidFill>
                  <a:schemeClr val="tx1"/>
                </a:solidFill>
                <a:latin typeface="Times New Roman" panose="02020603050405020304" pitchFamily="18" charset="0"/>
                <a:ea typeface="+mn-ea"/>
                <a:cs typeface="+mn-cs"/>
              </a:rPr>
              <a:t>GovInfo.gov. (1997, June 18). </a:t>
            </a:r>
            <a:r>
              <a:rPr lang="en-US" sz="500" i="1" kern="1200">
                <a:solidFill>
                  <a:schemeClr val="tx1"/>
                </a:solidFill>
                <a:latin typeface="Times New Roman" panose="02020603050405020304" pitchFamily="18" charset="0"/>
                <a:ea typeface="+mn-ea"/>
                <a:cs typeface="+mn-cs"/>
              </a:rPr>
              <a:t>Volunteer protection act of 1997</a:t>
            </a:r>
            <a:r>
              <a:rPr lang="en-US" sz="500" kern="1200">
                <a:solidFill>
                  <a:schemeClr val="tx1"/>
                </a:solidFill>
                <a:latin typeface="Times New Roman" panose="02020603050405020304" pitchFamily="18" charset="0"/>
                <a:ea typeface="+mn-ea"/>
                <a:cs typeface="+mn-cs"/>
              </a:rPr>
              <a:t>. govinfo.gov. https://www.govinfo.gov/content/pkg/PLAW-105publ19/pdf/PLAW-105publ19.pdf </a:t>
            </a:r>
          </a:p>
          <a:p>
            <a:pPr marL="356445" indent="-356445" defTabSz="905256">
              <a:lnSpc>
                <a:spcPct val="90000"/>
              </a:lnSpc>
              <a:spcAft>
                <a:spcPts val="600"/>
              </a:spcAft>
            </a:pPr>
            <a:r>
              <a:rPr lang="en-US" sz="500" kern="1200">
                <a:solidFill>
                  <a:schemeClr val="tx1"/>
                </a:solidFill>
                <a:latin typeface="Times New Roman" panose="02020603050405020304" pitchFamily="18" charset="0"/>
                <a:ea typeface="+mn-ea"/>
                <a:cs typeface="+mn-cs"/>
              </a:rPr>
              <a:t>IRS. (2023, October 16). </a:t>
            </a:r>
            <a:r>
              <a:rPr lang="en-US" sz="500" i="1" kern="1200">
                <a:solidFill>
                  <a:schemeClr val="tx1"/>
                </a:solidFill>
                <a:latin typeface="Times New Roman" panose="02020603050405020304" pitchFamily="18" charset="0"/>
                <a:ea typeface="+mn-ea"/>
                <a:cs typeface="+mn-cs"/>
              </a:rPr>
              <a:t>IRS announces 2024 tax counseling for the elderly and volunteer income tax assistance program grants</a:t>
            </a:r>
            <a:r>
              <a:rPr lang="en-US" sz="500" kern="1200">
                <a:solidFill>
                  <a:schemeClr val="tx1"/>
                </a:solidFill>
                <a:latin typeface="Times New Roman" panose="02020603050405020304" pitchFamily="18" charset="0"/>
                <a:ea typeface="+mn-ea"/>
                <a:cs typeface="+mn-cs"/>
              </a:rPr>
              <a:t>. Internal Revenue Service. https://www.irs.gov/newsroom/irs-announces-2024-tax-counseling-for-the-elderly-and-volunteer-income-tax-assistance-program-grants </a:t>
            </a:r>
          </a:p>
          <a:p>
            <a:pPr marL="356445" indent="-356445" defTabSz="905256">
              <a:lnSpc>
                <a:spcPct val="90000"/>
              </a:lnSpc>
              <a:spcAft>
                <a:spcPts val="600"/>
              </a:spcAft>
            </a:pPr>
            <a:r>
              <a:rPr lang="en-US" sz="500" kern="1200">
                <a:solidFill>
                  <a:schemeClr val="tx1"/>
                </a:solidFill>
                <a:latin typeface="Times New Roman" panose="02020603050405020304" pitchFamily="18" charset="0"/>
                <a:ea typeface="+mn-ea"/>
                <a:cs typeface="+mn-cs"/>
              </a:rPr>
              <a:t>IRS. (n.d.-a). Publication 1084 (rev. 10-2011) - IRS. https://www.irs.gov/pub/irs-utl/p1084.pdf </a:t>
            </a:r>
          </a:p>
          <a:p>
            <a:pPr marL="356445" indent="-356445" defTabSz="905256">
              <a:lnSpc>
                <a:spcPct val="90000"/>
              </a:lnSpc>
              <a:spcAft>
                <a:spcPts val="600"/>
              </a:spcAft>
            </a:pPr>
            <a:r>
              <a:rPr lang="en-US" sz="500" kern="1200">
                <a:solidFill>
                  <a:schemeClr val="tx1"/>
                </a:solidFill>
                <a:latin typeface="Times New Roman" panose="02020603050405020304" pitchFamily="18" charset="0"/>
                <a:ea typeface="+mn-ea"/>
                <a:cs typeface="+mn-cs"/>
              </a:rPr>
              <a:t>IRS. (n.d.-b). </a:t>
            </a:r>
            <a:r>
              <a:rPr lang="en-US" sz="500" i="1" kern="1200">
                <a:solidFill>
                  <a:schemeClr val="tx1"/>
                </a:solidFill>
                <a:latin typeface="Times New Roman" panose="02020603050405020304" pitchFamily="18" charset="0"/>
                <a:ea typeface="+mn-ea"/>
                <a:cs typeface="+mn-cs"/>
              </a:rPr>
              <a:t>Soi tax stats - individual income tax statistics - 2019 ZIP code data (SOI)</a:t>
            </a:r>
            <a:r>
              <a:rPr lang="en-US" sz="500" kern="1200">
                <a:solidFill>
                  <a:schemeClr val="tx1"/>
                </a:solidFill>
                <a:latin typeface="Times New Roman" panose="02020603050405020304" pitchFamily="18" charset="0"/>
                <a:ea typeface="+mn-ea"/>
                <a:cs typeface="+mn-cs"/>
              </a:rPr>
              <a:t>. Internal Revenue Service. https://www.irs.gov/statistics/soi-tax-stats-individual-income-tax-statistics-2019-zip-code-data-soi </a:t>
            </a:r>
          </a:p>
          <a:p>
            <a:pPr marL="356445" indent="-356445" defTabSz="905256">
              <a:lnSpc>
                <a:spcPct val="90000"/>
              </a:lnSpc>
              <a:spcAft>
                <a:spcPts val="600"/>
              </a:spcAft>
            </a:pPr>
            <a:r>
              <a:rPr lang="en-US" sz="500" kern="1200">
                <a:solidFill>
                  <a:schemeClr val="tx1"/>
                </a:solidFill>
                <a:latin typeface="Times New Roman" panose="02020603050405020304" pitchFamily="18" charset="0"/>
                <a:ea typeface="+mn-ea"/>
                <a:cs typeface="+mn-cs"/>
              </a:rPr>
              <a:t>IRS. (n.d.-c). </a:t>
            </a:r>
            <a:r>
              <a:rPr lang="en-US" sz="500" i="1" kern="1200">
                <a:solidFill>
                  <a:schemeClr val="tx1"/>
                </a:solidFill>
                <a:latin typeface="Times New Roman" panose="02020603050405020304" pitchFamily="18" charset="0"/>
                <a:ea typeface="+mn-ea"/>
                <a:cs typeface="+mn-cs"/>
              </a:rPr>
              <a:t>Soi tax stats - individual income tax statistics - 2021 ZIP code data (SOI)</a:t>
            </a:r>
            <a:r>
              <a:rPr lang="en-US" sz="500" kern="1200">
                <a:solidFill>
                  <a:schemeClr val="tx1"/>
                </a:solidFill>
                <a:latin typeface="Times New Roman" panose="02020603050405020304" pitchFamily="18" charset="0"/>
                <a:ea typeface="+mn-ea"/>
                <a:cs typeface="+mn-cs"/>
              </a:rPr>
              <a:t>. Internal Revenue Service. https://www.irs.gov/statistics/soi-tax-stats-individual-income-tax-statistics-2021-zip-code-data-soi-0 </a:t>
            </a:r>
          </a:p>
          <a:p>
            <a:pPr marL="356445" indent="-356445" defTabSz="905256">
              <a:lnSpc>
                <a:spcPct val="90000"/>
              </a:lnSpc>
              <a:spcAft>
                <a:spcPts val="600"/>
              </a:spcAft>
            </a:pPr>
            <a:r>
              <a:rPr lang="en-US" sz="500" kern="1200">
                <a:solidFill>
                  <a:schemeClr val="tx1"/>
                </a:solidFill>
                <a:latin typeface="Times New Roman" panose="02020603050405020304" pitchFamily="18" charset="0"/>
                <a:ea typeface="+mn-ea"/>
                <a:cs typeface="+mn-cs"/>
              </a:rPr>
              <a:t>IRS.GOV. (2024, February 29). </a:t>
            </a:r>
            <a:r>
              <a:rPr lang="en-US" sz="500" i="1" kern="1200">
                <a:solidFill>
                  <a:schemeClr val="tx1"/>
                </a:solidFill>
                <a:latin typeface="Times New Roman" panose="02020603050405020304" pitchFamily="18" charset="0"/>
                <a:ea typeface="+mn-ea"/>
                <a:cs typeface="+mn-cs"/>
              </a:rPr>
              <a:t>IRS launches new effort aimed at high-income non-filers; 125,000 cases focused on high earners, including millionaires, who failed to file tax returns with financial activity topping $100 billion</a:t>
            </a:r>
            <a:r>
              <a:rPr lang="en-US" sz="500" kern="1200">
                <a:solidFill>
                  <a:schemeClr val="tx1"/>
                </a:solidFill>
                <a:latin typeface="Times New Roman" panose="02020603050405020304" pitchFamily="18" charset="0"/>
                <a:ea typeface="+mn-ea"/>
                <a:cs typeface="+mn-cs"/>
              </a:rPr>
              <a:t>. Internal Revenue Service. https://www.irs.gov/newsroom/irs-launches-new-effort-aimed-at-high-income-non-filers-125000-cases-focused-on-high-earners-including-millionaires-who-failed-to-file-tax-returns-with-financial-activity-topping-100-billion </a:t>
            </a:r>
          </a:p>
          <a:p>
            <a:pPr marL="356445" indent="-356445" defTabSz="905256">
              <a:lnSpc>
                <a:spcPct val="90000"/>
              </a:lnSpc>
              <a:spcAft>
                <a:spcPts val="600"/>
              </a:spcAft>
            </a:pPr>
            <a:r>
              <a:rPr lang="en-US" sz="500" kern="1200">
                <a:solidFill>
                  <a:schemeClr val="tx1"/>
                </a:solidFill>
                <a:latin typeface="Times New Roman" panose="02020603050405020304" pitchFamily="18" charset="0"/>
                <a:ea typeface="+mn-ea"/>
                <a:cs typeface="+mn-cs"/>
              </a:rPr>
              <a:t>IRS.GOV. (2024, March 25). </a:t>
            </a:r>
            <a:r>
              <a:rPr lang="en-US" sz="500" i="1" kern="1200">
                <a:solidFill>
                  <a:schemeClr val="tx1"/>
                </a:solidFill>
                <a:latin typeface="Times New Roman" panose="02020603050405020304" pitchFamily="18" charset="0"/>
                <a:ea typeface="+mn-ea"/>
                <a:cs typeface="+mn-cs"/>
              </a:rPr>
              <a:t>Time running out to claim $1 billion in refunds for tax year 2020, Taxpayers Face May 17 deadline</a:t>
            </a:r>
            <a:r>
              <a:rPr lang="en-US" sz="500" kern="1200">
                <a:solidFill>
                  <a:schemeClr val="tx1"/>
                </a:solidFill>
                <a:latin typeface="Times New Roman" panose="02020603050405020304" pitchFamily="18" charset="0"/>
                <a:ea typeface="+mn-ea"/>
                <a:cs typeface="+mn-cs"/>
              </a:rPr>
              <a:t>. Internal Revenue Service. https://www.irs.gov/newsroom/time-running-out-to-claim-1-billion-in-refunds-for-tax-year-2020-taxpayers-face-may-17-deadline </a:t>
            </a:r>
          </a:p>
          <a:p>
            <a:pPr marL="356445" indent="-356445" defTabSz="905256">
              <a:lnSpc>
                <a:spcPct val="90000"/>
              </a:lnSpc>
              <a:spcAft>
                <a:spcPts val="600"/>
              </a:spcAft>
            </a:pPr>
            <a:r>
              <a:rPr lang="en-US" sz="500" kern="1200">
                <a:solidFill>
                  <a:schemeClr val="tx1"/>
                </a:solidFill>
                <a:latin typeface="Times New Roman" panose="02020603050405020304" pitchFamily="18" charset="0"/>
                <a:ea typeface="+mn-ea"/>
                <a:cs typeface="+mn-cs"/>
              </a:rPr>
              <a:t>IRS.GOV. (n.d.-a). Chart A – for most people who must file. https://apps.irs.gov/app/vita/content/globalmedia/who_must_file_charts_a_b_4012.pdf </a:t>
            </a:r>
          </a:p>
          <a:p>
            <a:pPr marL="356445" indent="-356445" defTabSz="905256">
              <a:lnSpc>
                <a:spcPct val="90000"/>
              </a:lnSpc>
              <a:spcAft>
                <a:spcPts val="600"/>
              </a:spcAft>
            </a:pPr>
            <a:r>
              <a:rPr lang="en-US" sz="500" kern="1200">
                <a:solidFill>
                  <a:schemeClr val="tx1"/>
                </a:solidFill>
                <a:latin typeface="Times New Roman" panose="02020603050405020304" pitchFamily="18" charset="0"/>
                <a:ea typeface="+mn-ea"/>
                <a:cs typeface="+mn-cs"/>
              </a:rPr>
              <a:t>IRS.GOV. (n.d.-b). </a:t>
            </a:r>
            <a:r>
              <a:rPr lang="en-US" sz="500" i="1" kern="1200">
                <a:solidFill>
                  <a:schemeClr val="tx1"/>
                </a:solidFill>
                <a:latin typeface="Times New Roman" panose="02020603050405020304" pitchFamily="18" charset="0"/>
                <a:ea typeface="+mn-ea"/>
                <a:cs typeface="+mn-cs"/>
              </a:rPr>
              <a:t>Interactive Tax Assistant</a:t>
            </a:r>
            <a:r>
              <a:rPr lang="en-US" sz="500" kern="1200">
                <a:solidFill>
                  <a:schemeClr val="tx1"/>
                </a:solidFill>
                <a:latin typeface="Times New Roman" panose="02020603050405020304" pitchFamily="18" charset="0"/>
                <a:ea typeface="+mn-ea"/>
                <a:cs typeface="+mn-cs"/>
              </a:rPr>
              <a:t>. Support. https://itap1.for.irs.gov/owda/0/resource/Dependents_ITA/en-US/help/support.html </a:t>
            </a:r>
          </a:p>
          <a:p>
            <a:pPr marL="356445" indent="-356445" defTabSz="905256">
              <a:lnSpc>
                <a:spcPct val="90000"/>
              </a:lnSpc>
              <a:spcAft>
                <a:spcPts val="600"/>
              </a:spcAft>
            </a:pPr>
            <a:r>
              <a:rPr lang="en-US" sz="500" kern="1200" err="1">
                <a:solidFill>
                  <a:schemeClr val="tx1"/>
                </a:solidFill>
                <a:latin typeface="Times New Roman" panose="02020603050405020304" pitchFamily="18" charset="0"/>
                <a:ea typeface="+mn-ea"/>
                <a:cs typeface="+mn-cs"/>
              </a:rPr>
              <a:t>Kuglin</a:t>
            </a:r>
            <a:r>
              <a:rPr lang="en-US" sz="500" kern="1200">
                <a:solidFill>
                  <a:schemeClr val="tx1"/>
                </a:solidFill>
                <a:latin typeface="Times New Roman" panose="02020603050405020304" pitchFamily="18" charset="0"/>
                <a:ea typeface="+mn-ea"/>
                <a:cs typeface="+mn-cs"/>
              </a:rPr>
              <a:t>, C., &amp; Cardillo, A. (2021). The Role of Instructor Due Diligence in Volunteer Income Tax Assistance (VITA): Evidence From One University-Level Program. </a:t>
            </a:r>
            <a:r>
              <a:rPr lang="en-US" sz="500" i="1" kern="1200">
                <a:solidFill>
                  <a:schemeClr val="tx1"/>
                </a:solidFill>
                <a:latin typeface="Times New Roman" panose="02020603050405020304" pitchFamily="18" charset="0"/>
                <a:ea typeface="+mn-ea"/>
                <a:cs typeface="+mn-cs"/>
              </a:rPr>
              <a:t>Journal of Accounting and Finance</a:t>
            </a:r>
            <a:r>
              <a:rPr lang="en-US" sz="500" kern="1200">
                <a:solidFill>
                  <a:schemeClr val="tx1"/>
                </a:solidFill>
                <a:latin typeface="Times New Roman" panose="02020603050405020304" pitchFamily="18" charset="0"/>
                <a:ea typeface="+mn-ea"/>
                <a:cs typeface="+mn-cs"/>
              </a:rPr>
              <a:t>, </a:t>
            </a:r>
            <a:r>
              <a:rPr lang="en-US" sz="500" i="1" kern="1200">
                <a:solidFill>
                  <a:schemeClr val="tx1"/>
                </a:solidFill>
                <a:latin typeface="Times New Roman" panose="02020603050405020304" pitchFamily="18" charset="0"/>
                <a:ea typeface="+mn-ea"/>
                <a:cs typeface="+mn-cs"/>
              </a:rPr>
              <a:t>21</a:t>
            </a:r>
            <a:r>
              <a:rPr lang="en-US" sz="500" kern="1200">
                <a:solidFill>
                  <a:schemeClr val="tx1"/>
                </a:solidFill>
                <a:latin typeface="Times New Roman" panose="02020603050405020304" pitchFamily="18" charset="0"/>
                <a:ea typeface="+mn-ea"/>
                <a:cs typeface="+mn-cs"/>
              </a:rPr>
              <a:t>(4), 156–166. </a:t>
            </a:r>
          </a:p>
          <a:p>
            <a:pPr>
              <a:lnSpc>
                <a:spcPct val="90000"/>
              </a:lnSpc>
              <a:spcAft>
                <a:spcPts val="600"/>
              </a:spcAft>
            </a:pPr>
            <a:endParaRPr lang="en-US" sz="500"/>
          </a:p>
        </p:txBody>
      </p:sp>
    </p:spTree>
    <p:extLst>
      <p:ext uri="{BB962C8B-B14F-4D97-AF65-F5344CB8AC3E}">
        <p14:creationId xmlns:p14="http://schemas.microsoft.com/office/powerpoint/2010/main" val="46359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51D2CB8-87DC-8373-71F0-48B6C348B4D8}"/>
              </a:ext>
            </a:extLst>
          </p:cNvPr>
          <p:cNvSpPr>
            <a:spLocks noGrp="1"/>
          </p:cNvSpPr>
          <p:nvPr>
            <p:ph type="title"/>
          </p:nvPr>
        </p:nvSpPr>
        <p:spPr>
          <a:xfrm>
            <a:off x="838200" y="365125"/>
            <a:ext cx="5558489" cy="1325563"/>
          </a:xfrm>
        </p:spPr>
        <p:txBody>
          <a:bodyPr>
            <a:normAutofit/>
          </a:bodyPr>
          <a:lstStyle/>
          <a:p>
            <a:r>
              <a:rPr lang="en-US" dirty="0"/>
              <a:t>References:</a:t>
            </a:r>
          </a:p>
        </p:txBody>
      </p:sp>
      <p:sp>
        <p:nvSpPr>
          <p:cNvPr id="12" name="Freeform: Shape 11">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D4DDA9D-CC45-0AE3-FA7D-EF6EB23FBA41}"/>
              </a:ext>
            </a:extLst>
          </p:cNvPr>
          <p:cNvSpPr>
            <a:spLocks noGrp="1"/>
          </p:cNvSpPr>
          <p:nvPr>
            <p:ph idx="1"/>
          </p:nvPr>
        </p:nvSpPr>
        <p:spPr>
          <a:xfrm>
            <a:off x="838200" y="1825625"/>
            <a:ext cx="5558489" cy="4351338"/>
          </a:xfrm>
        </p:spPr>
        <p:txBody>
          <a:bodyPr>
            <a:normAutofit fontScale="85000" lnSpcReduction="20000"/>
          </a:bodyPr>
          <a:lstStyle/>
          <a:p>
            <a:pPr marL="360045" marR="0" indent="-360045"/>
            <a:r>
              <a:rPr lang="en-US" sz="1200" dirty="0" err="1">
                <a:effectLst/>
                <a:latin typeface="Times New Roman" panose="02020603050405020304" pitchFamily="18" charset="0"/>
                <a:ea typeface="Times New Roman" panose="02020603050405020304" pitchFamily="18" charset="0"/>
              </a:rPr>
              <a:t>Lail</a:t>
            </a:r>
            <a:r>
              <a:rPr lang="en-US" sz="1200" dirty="0">
                <a:effectLst/>
                <a:latin typeface="Times New Roman" panose="02020603050405020304" pitchFamily="18" charset="0"/>
                <a:ea typeface="Times New Roman" panose="02020603050405020304" pitchFamily="18" charset="0"/>
              </a:rPr>
              <a:t>, S., &amp; Stowe, K. (2022). Analysis of a VITA Program’s Local Economic Impact. </a:t>
            </a:r>
            <a:r>
              <a:rPr lang="en-US" sz="1200" i="1" dirty="0">
                <a:effectLst/>
                <a:latin typeface="Times New Roman" panose="02020603050405020304" pitchFamily="18" charset="0"/>
                <a:ea typeface="Times New Roman" panose="02020603050405020304" pitchFamily="18" charset="0"/>
              </a:rPr>
              <a:t>Business Education Innovation Journal</a:t>
            </a:r>
            <a:r>
              <a:rPr lang="en-US" sz="1200" dirty="0">
                <a:effectLst/>
                <a:latin typeface="Times New Roman" panose="02020603050405020304" pitchFamily="18" charset="0"/>
                <a:ea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rPr>
              <a:t>14</a:t>
            </a:r>
            <a:r>
              <a:rPr lang="en-US" sz="1200" dirty="0">
                <a:effectLst/>
                <a:latin typeface="Times New Roman" panose="02020603050405020304" pitchFamily="18" charset="0"/>
                <a:ea typeface="Times New Roman" panose="02020603050405020304" pitchFamily="18" charset="0"/>
              </a:rPr>
              <a:t>(2), 36–39. </a:t>
            </a:r>
          </a:p>
          <a:p>
            <a:pPr marL="360045" marR="0" indent="-360045"/>
            <a:r>
              <a:rPr lang="en-US" sz="1200" dirty="0">
                <a:effectLst/>
                <a:latin typeface="Times New Roman" panose="02020603050405020304" pitchFamily="18" charset="0"/>
                <a:ea typeface="Times New Roman" panose="02020603050405020304" pitchFamily="18" charset="0"/>
              </a:rPr>
              <a:t>Lim, Y., DeJohn, T. V., &amp; Murray, D. (2012). Free tax assistance and the earned Income Tax Credit: Vital Resources for social workers and low-income families. </a:t>
            </a:r>
            <a:r>
              <a:rPr lang="en-US" sz="1200" i="1" dirty="0">
                <a:effectLst/>
                <a:latin typeface="Times New Roman" panose="02020603050405020304" pitchFamily="18" charset="0"/>
                <a:ea typeface="Times New Roman" panose="02020603050405020304" pitchFamily="18" charset="0"/>
              </a:rPr>
              <a:t>Social Work</a:t>
            </a:r>
            <a:r>
              <a:rPr lang="en-US" sz="1200" dirty="0">
                <a:effectLst/>
                <a:latin typeface="Times New Roman" panose="02020603050405020304" pitchFamily="18" charset="0"/>
                <a:ea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rPr>
              <a:t>57</a:t>
            </a:r>
            <a:r>
              <a:rPr lang="en-US" sz="1200" dirty="0">
                <a:effectLst/>
                <a:latin typeface="Times New Roman" panose="02020603050405020304" pitchFamily="18" charset="0"/>
                <a:ea typeface="Times New Roman" panose="02020603050405020304" pitchFamily="18" charset="0"/>
              </a:rPr>
              <a:t>(2), 175–184. https://doi.org/10.1093/sw/sws035 </a:t>
            </a:r>
          </a:p>
          <a:p>
            <a:pPr marL="360045" marR="0" indent="-360045"/>
            <a:r>
              <a:rPr lang="en-US" sz="1200" dirty="0" err="1">
                <a:effectLst/>
                <a:latin typeface="Times New Roman" panose="02020603050405020304" pitchFamily="18" charset="0"/>
                <a:ea typeface="Times New Roman" panose="02020603050405020304" pitchFamily="18" charset="0"/>
              </a:rPr>
              <a:t>Linos</a:t>
            </a:r>
            <a:r>
              <a:rPr lang="en-US" sz="1200" dirty="0">
                <a:effectLst/>
                <a:latin typeface="Times New Roman" panose="02020603050405020304" pitchFamily="18" charset="0"/>
                <a:ea typeface="Times New Roman" panose="02020603050405020304" pitchFamily="18" charset="0"/>
              </a:rPr>
              <a:t>, E., </a:t>
            </a:r>
            <a:r>
              <a:rPr lang="en-US" sz="1200" dirty="0" err="1">
                <a:effectLst/>
                <a:latin typeface="Times New Roman" panose="02020603050405020304" pitchFamily="18" charset="0"/>
                <a:ea typeface="Times New Roman" panose="02020603050405020304" pitchFamily="18" charset="0"/>
              </a:rPr>
              <a:t>Prohofsky</a:t>
            </a:r>
            <a:r>
              <a:rPr lang="en-US" sz="1200" dirty="0">
                <a:effectLst/>
                <a:latin typeface="Times New Roman" panose="02020603050405020304" pitchFamily="18" charset="0"/>
                <a:ea typeface="Times New Roman" panose="02020603050405020304" pitchFamily="18" charset="0"/>
              </a:rPr>
              <a:t>, A., Ramesh, A., Rothstein, J., &amp; </a:t>
            </a:r>
            <a:r>
              <a:rPr lang="en-US" sz="1200" dirty="0" err="1">
                <a:effectLst/>
                <a:latin typeface="Times New Roman" panose="02020603050405020304" pitchFamily="18" charset="0"/>
                <a:ea typeface="Times New Roman" panose="02020603050405020304" pitchFamily="18" charset="0"/>
              </a:rPr>
              <a:t>Unrath</a:t>
            </a:r>
            <a:r>
              <a:rPr lang="en-US" sz="1200" dirty="0">
                <a:effectLst/>
                <a:latin typeface="Times New Roman" panose="02020603050405020304" pitchFamily="18" charset="0"/>
                <a:ea typeface="Times New Roman" panose="02020603050405020304" pitchFamily="18" charset="0"/>
              </a:rPr>
              <a:t>, M. (2020). Can nudges increase take-up of the EITC?: Evidence from multiple field experiments. </a:t>
            </a:r>
            <a:r>
              <a:rPr lang="en-US" sz="1200" i="1" dirty="0">
                <a:effectLst/>
                <a:latin typeface="Times New Roman" panose="02020603050405020304" pitchFamily="18" charset="0"/>
                <a:ea typeface="Times New Roman" panose="02020603050405020304" pitchFamily="18" charset="0"/>
              </a:rPr>
              <a:t>NATIONAL BUREAU OF ECONOMIC RESEARCH</a:t>
            </a:r>
            <a:r>
              <a:rPr lang="en-US" sz="1200" dirty="0">
                <a:effectLst/>
                <a:latin typeface="Times New Roman" panose="02020603050405020304" pitchFamily="18" charset="0"/>
                <a:ea typeface="Times New Roman" panose="02020603050405020304" pitchFamily="18" charset="0"/>
              </a:rPr>
              <a:t>. https://doi.org/10.3386/w28086 </a:t>
            </a:r>
          </a:p>
          <a:p>
            <a:pPr marL="360045" marR="0" indent="-360045"/>
            <a:r>
              <a:rPr lang="en-US" sz="1200" dirty="0">
                <a:effectLst/>
                <a:latin typeface="Times New Roman" panose="02020603050405020304" pitchFamily="18" charset="0"/>
                <a:ea typeface="Times New Roman" panose="02020603050405020304" pitchFamily="18" charset="0"/>
              </a:rPr>
              <a:t>Moura, B. (2024a, February 9). </a:t>
            </a:r>
            <a:r>
              <a:rPr lang="en-US" sz="1200" i="1" dirty="0">
                <a:effectLst/>
                <a:latin typeface="Times New Roman" panose="02020603050405020304" pitchFamily="18" charset="0"/>
                <a:ea typeface="Times New Roman" panose="02020603050405020304" pitchFamily="18" charset="0"/>
              </a:rPr>
              <a:t>TAS assists victims of Vita Site Preparer Fraud</a:t>
            </a:r>
            <a:r>
              <a:rPr lang="en-US" sz="1200" dirty="0">
                <a:effectLst/>
                <a:latin typeface="Times New Roman" panose="02020603050405020304" pitchFamily="18" charset="0"/>
                <a:ea typeface="Times New Roman" panose="02020603050405020304" pitchFamily="18" charset="0"/>
              </a:rPr>
              <a:t>. Taxpayer Advocate Service. https://www.taxpayeradvocate.irs.gov/news/success-stories/successstories-tas-assists-victims-of-vita-site-preparer-fraud/2017/05/ </a:t>
            </a:r>
          </a:p>
          <a:p>
            <a:pPr marL="360045" marR="0" indent="-360045"/>
            <a:r>
              <a:rPr lang="en-US" sz="1200" dirty="0">
                <a:effectLst/>
                <a:latin typeface="Times New Roman" panose="02020603050405020304" pitchFamily="18" charset="0"/>
                <a:ea typeface="Times New Roman" panose="02020603050405020304" pitchFamily="18" charset="0"/>
              </a:rPr>
              <a:t>McCormick, K. (2017, July 10). </a:t>
            </a:r>
            <a:r>
              <a:rPr lang="en-US" sz="1200" i="1" dirty="0">
                <a:effectLst/>
                <a:latin typeface="Times New Roman" panose="02020603050405020304" pitchFamily="18" charset="0"/>
                <a:ea typeface="Times New Roman" panose="02020603050405020304" pitchFamily="18" charset="0"/>
              </a:rPr>
              <a:t>Predictive analytics essential training: Data Mining Online Class: LinkedIn Learning, formerly Lynda.com</a:t>
            </a:r>
            <a:r>
              <a:rPr lang="en-US" sz="1200" dirty="0">
                <a:effectLst/>
                <a:latin typeface="Times New Roman" panose="02020603050405020304" pitchFamily="18" charset="0"/>
                <a:ea typeface="Times New Roman" panose="02020603050405020304" pitchFamily="18" charset="0"/>
              </a:rPr>
              <a:t>. LinkedIn. https://www.linkedin.com/learning/the-essential-elements-of-predictive-analytics-and-data-mining/what-are-the-essential-elements?u=2245842 </a:t>
            </a:r>
          </a:p>
          <a:p>
            <a:pPr marL="360045" marR="0" indent="-360045"/>
            <a:r>
              <a:rPr lang="en-US" sz="1200" dirty="0">
                <a:effectLst/>
                <a:latin typeface="Times New Roman" panose="02020603050405020304" pitchFamily="18" charset="0"/>
                <a:ea typeface="Times New Roman" panose="02020603050405020304" pitchFamily="18" charset="0"/>
              </a:rPr>
              <a:t>NCUA. (2021, November 3). </a:t>
            </a:r>
            <a:r>
              <a:rPr lang="en-US" sz="1200" i="1" dirty="0">
                <a:effectLst/>
                <a:latin typeface="Times New Roman" panose="02020603050405020304" pitchFamily="18" charset="0"/>
                <a:ea typeface="Times New Roman" panose="02020603050405020304" pitchFamily="18" charset="0"/>
              </a:rPr>
              <a:t>Internal Revenue Service’s Volunteer Income Tax Assistance Program Collaboration Opportunities</a:t>
            </a:r>
            <a:r>
              <a:rPr lang="en-US" sz="1200" dirty="0">
                <a:effectLst/>
                <a:latin typeface="Times New Roman" panose="02020603050405020304" pitchFamily="18" charset="0"/>
                <a:ea typeface="Times New Roman" panose="02020603050405020304" pitchFamily="18" charset="0"/>
              </a:rPr>
              <a:t>. https://ncua.gov/regulation-supervision/letters-credit-unions-other-guidance/internal-revenue-services-volunteer-income-tax-assistance-program-collaboration </a:t>
            </a:r>
          </a:p>
          <a:p>
            <a:pPr marL="360045" marR="0" indent="-360045"/>
            <a:r>
              <a:rPr lang="en-US" sz="1200" dirty="0">
                <a:effectLst/>
                <a:latin typeface="Times New Roman" panose="02020603050405020304" pitchFamily="18" charset="0"/>
                <a:ea typeface="Times New Roman" panose="02020603050405020304" pitchFamily="18" charset="0"/>
              </a:rPr>
              <a:t>Sherman, B. (2023, June 12). </a:t>
            </a:r>
            <a:r>
              <a:rPr lang="en-US" sz="1200" i="1" dirty="0">
                <a:effectLst/>
                <a:latin typeface="Times New Roman" panose="02020603050405020304" pitchFamily="18" charset="0"/>
                <a:ea typeface="Times New Roman" panose="02020603050405020304" pitchFamily="18" charset="0"/>
              </a:rPr>
              <a:t>How to claim an undelivered tax refund</a:t>
            </a:r>
            <a:r>
              <a:rPr lang="en-US" sz="1200" dirty="0">
                <a:effectLst/>
                <a:latin typeface="Times New Roman" panose="02020603050405020304" pitchFamily="18" charset="0"/>
                <a:ea typeface="Times New Roman" panose="02020603050405020304" pitchFamily="18" charset="0"/>
              </a:rPr>
              <a:t>. Congressman Brad Sherman. </a:t>
            </a:r>
            <a:r>
              <a:rPr lang="en-US" sz="1200" u="sng" dirty="0">
                <a:solidFill>
                  <a:srgbClr val="467886"/>
                </a:solidFill>
                <a:effectLst/>
                <a:latin typeface="Times New Roman" panose="02020603050405020304" pitchFamily="18" charset="0"/>
                <a:ea typeface="Times New Roman" panose="02020603050405020304" pitchFamily="18" charset="0"/>
                <a:hlinkClick r:id="rId3"/>
              </a:rPr>
              <a:t>https://sherman.house.gov/taxrefund</a:t>
            </a:r>
            <a:endParaRPr lang="en-US" sz="1200" dirty="0">
              <a:effectLst/>
              <a:latin typeface="Times New Roman" panose="02020603050405020304" pitchFamily="18" charset="0"/>
              <a:ea typeface="Times New Roman" panose="02020603050405020304" pitchFamily="18" charset="0"/>
            </a:endParaRPr>
          </a:p>
          <a:p>
            <a:pPr marL="360045" marR="0" indent="-360045"/>
            <a:r>
              <a:rPr lang="en-US" sz="1200" dirty="0" err="1">
                <a:effectLst/>
                <a:latin typeface="Times New Roman" panose="02020603050405020304" pitchFamily="18" charset="0"/>
                <a:ea typeface="Times New Roman" panose="02020603050405020304" pitchFamily="18" charset="0"/>
              </a:rPr>
              <a:t>SmartDraw</a:t>
            </a:r>
            <a:r>
              <a:rPr lang="en-US" sz="1200" dirty="0">
                <a:effectLst/>
                <a:latin typeface="Times New Roman" panose="02020603050405020304" pitchFamily="18" charset="0"/>
                <a:ea typeface="Times New Roman" panose="02020603050405020304" pitchFamily="18" charset="0"/>
              </a:rPr>
              <a:t>. (n.d.-a). </a:t>
            </a:r>
            <a:r>
              <a:rPr lang="en-US" sz="1200" i="1" dirty="0" err="1">
                <a:effectLst/>
                <a:latin typeface="Times New Roman" panose="02020603050405020304" pitchFamily="18" charset="0"/>
                <a:ea typeface="Times New Roman" panose="02020603050405020304" pitchFamily="18" charset="0"/>
              </a:rPr>
              <a:t>SmartDraw</a:t>
            </a:r>
            <a:r>
              <a:rPr lang="en-US" sz="1200" i="1" dirty="0">
                <a:effectLst/>
                <a:latin typeface="Times New Roman" panose="02020603050405020304" pitchFamily="18" charset="0"/>
                <a:ea typeface="Times New Roman" panose="02020603050405020304" pitchFamily="18" charset="0"/>
              </a:rPr>
              <a:t> is the best way to make a diagram</a:t>
            </a:r>
            <a:r>
              <a:rPr lang="en-US" sz="1200" dirty="0">
                <a:effectLst/>
                <a:latin typeface="Times New Roman" panose="02020603050405020304" pitchFamily="18" charset="0"/>
                <a:ea typeface="Times New Roman" panose="02020603050405020304" pitchFamily="18" charset="0"/>
              </a:rPr>
              <a:t>. https://app.smartdraw.com/editor.aspx?templateId=b7a134dd-c125-4c4e-88aa-1e45b7c074c5&amp;noro=1&amp;nsu=1&amp;_gl=1%2Ale9pk9%2A_ga%2AMTUwOTA2MjI3Ni4xNzE1NDgxMjUx%2A_ga_9796Z3R0VG%2AMTcxNTQ4MTI1MC4xLjEuMTcxNTQ4MTM0Ni42MC4wLjA.%2A_gcl_au%2ANjI2MTI1NTU5LjE3MTU0ODEyNTE.#depoId=57315072&amp;credID=-63834224 </a:t>
            </a:r>
          </a:p>
          <a:p>
            <a:pPr marL="360045" marR="0" indent="-360045"/>
            <a:r>
              <a:rPr lang="en-US" sz="1200" dirty="0" err="1">
                <a:effectLst/>
                <a:latin typeface="Times New Roman" panose="02020603050405020304" pitchFamily="18" charset="0"/>
                <a:ea typeface="Times New Roman" panose="02020603050405020304" pitchFamily="18" charset="0"/>
              </a:rPr>
              <a:t>SmartDraw</a:t>
            </a:r>
            <a:r>
              <a:rPr lang="en-US" sz="1200" dirty="0">
                <a:effectLst/>
                <a:latin typeface="Times New Roman" panose="02020603050405020304" pitchFamily="18" charset="0"/>
                <a:ea typeface="Times New Roman" panose="02020603050405020304" pitchFamily="18" charset="0"/>
              </a:rPr>
              <a:t>. (n.d.-b). </a:t>
            </a:r>
            <a:r>
              <a:rPr lang="en-US" sz="1200" i="1" dirty="0">
                <a:effectLst/>
                <a:latin typeface="Times New Roman" panose="02020603050405020304" pitchFamily="18" charset="0"/>
                <a:ea typeface="Times New Roman" panose="02020603050405020304" pitchFamily="18" charset="0"/>
              </a:rPr>
              <a:t>USA Map</a:t>
            </a:r>
            <a:r>
              <a:rPr lang="en-US" sz="1200" dirty="0">
                <a:effectLst/>
                <a:latin typeface="Times New Roman" panose="02020603050405020304" pitchFamily="18" charset="0"/>
                <a:ea typeface="Times New Roman" panose="02020603050405020304" pitchFamily="18" charset="0"/>
              </a:rPr>
              <a:t>. https://www.smartdraw.com/us-map/examples/usa-map/ </a:t>
            </a:r>
          </a:p>
          <a:p>
            <a:endParaRPr lang="en-US" sz="700" dirty="0"/>
          </a:p>
        </p:txBody>
      </p:sp>
      <p:sp>
        <p:nvSpPr>
          <p:cNvPr id="14" name="Oval 13">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lock Arc 15">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0" name="Straight Connector 19">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4" name="Arc 23">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11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51D2CB8-87DC-8373-71F0-48B6C348B4D8}"/>
              </a:ext>
            </a:extLst>
          </p:cNvPr>
          <p:cNvSpPr>
            <a:spLocks noGrp="1"/>
          </p:cNvSpPr>
          <p:nvPr>
            <p:ph type="title"/>
          </p:nvPr>
        </p:nvSpPr>
        <p:spPr>
          <a:xfrm>
            <a:off x="838200" y="365125"/>
            <a:ext cx="5558489" cy="1325563"/>
          </a:xfrm>
        </p:spPr>
        <p:txBody>
          <a:bodyPr>
            <a:normAutofit/>
          </a:bodyPr>
          <a:lstStyle/>
          <a:p>
            <a:r>
              <a:rPr lang="en-US" dirty="0"/>
              <a:t>References:</a:t>
            </a:r>
          </a:p>
        </p:txBody>
      </p:sp>
      <p:sp>
        <p:nvSpPr>
          <p:cNvPr id="12" name="Freeform: Shape 11">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D4DDA9D-CC45-0AE3-FA7D-EF6EB23FBA41}"/>
              </a:ext>
            </a:extLst>
          </p:cNvPr>
          <p:cNvSpPr>
            <a:spLocks noGrp="1"/>
          </p:cNvSpPr>
          <p:nvPr>
            <p:ph idx="1"/>
          </p:nvPr>
        </p:nvSpPr>
        <p:spPr>
          <a:xfrm>
            <a:off x="838200" y="1825625"/>
            <a:ext cx="5558489" cy="4351338"/>
          </a:xfrm>
        </p:spPr>
        <p:txBody>
          <a:bodyPr>
            <a:normAutofit/>
          </a:bodyPr>
          <a:lstStyle/>
          <a:p>
            <a:pPr marL="360045" marR="0" indent="-360045"/>
            <a:r>
              <a:rPr lang="en-US" sz="1200" dirty="0">
                <a:effectLst/>
                <a:latin typeface="Times New Roman" panose="02020603050405020304" pitchFamily="18" charset="0"/>
                <a:ea typeface="Times New Roman" panose="02020603050405020304" pitchFamily="18" charset="0"/>
              </a:rPr>
              <a:t>Strupeck, C. D., &amp; Whitten, D. (2004). Accounting service-learning experiences and the IRS volunteer income tax assistance </a:t>
            </a:r>
            <a:r>
              <a:rPr lang="en-US" sz="1200" dirty="0" err="1">
                <a:effectLst/>
                <a:latin typeface="Times New Roman" panose="02020603050405020304" pitchFamily="18" charset="0"/>
                <a:ea typeface="Times New Roman" panose="02020603050405020304" pitchFamily="18" charset="0"/>
              </a:rPr>
              <a:t>programme</a:t>
            </a:r>
            <a:r>
              <a:rPr lang="en-US" sz="1200" dirty="0">
                <a:effectLst/>
                <a:latin typeface="Times New Roman" panose="02020603050405020304" pitchFamily="18" charset="0"/>
                <a:ea typeface="Times New Roman" panose="02020603050405020304" pitchFamily="18" charset="0"/>
              </a:rPr>
              <a:t>: A teaching note. </a:t>
            </a:r>
            <a:r>
              <a:rPr lang="en-US" sz="1200" i="1" dirty="0">
                <a:effectLst/>
                <a:latin typeface="Times New Roman" panose="02020603050405020304" pitchFamily="18" charset="0"/>
                <a:ea typeface="Times New Roman" panose="02020603050405020304" pitchFamily="18" charset="0"/>
              </a:rPr>
              <a:t>Accounting Education</a:t>
            </a:r>
            <a:r>
              <a:rPr lang="en-US" sz="1200" dirty="0">
                <a:effectLst/>
                <a:latin typeface="Times New Roman" panose="02020603050405020304" pitchFamily="18" charset="0"/>
                <a:ea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rPr>
              <a:t>13</a:t>
            </a:r>
            <a:r>
              <a:rPr lang="en-US" sz="1200" dirty="0">
                <a:effectLst/>
                <a:latin typeface="Times New Roman" panose="02020603050405020304" pitchFamily="18" charset="0"/>
                <a:ea typeface="Times New Roman" panose="02020603050405020304" pitchFamily="18" charset="0"/>
              </a:rPr>
              <a:t>(1), 101–112. https://doi.org/10.1080/0963928042000182475 </a:t>
            </a:r>
          </a:p>
          <a:p>
            <a:pPr marL="360045" marR="0" indent="-360045"/>
            <a:r>
              <a:rPr lang="en-US" sz="1200" dirty="0" err="1">
                <a:effectLst/>
                <a:latin typeface="Times New Roman" panose="02020603050405020304" pitchFamily="18" charset="0"/>
                <a:ea typeface="Times New Roman" panose="02020603050405020304" pitchFamily="18" charset="0"/>
              </a:rPr>
              <a:t>Szendrey</a:t>
            </a:r>
            <a:r>
              <a:rPr lang="en-US" sz="1200" dirty="0">
                <a:effectLst/>
                <a:latin typeface="Times New Roman" panose="02020603050405020304" pitchFamily="18" charset="0"/>
                <a:ea typeface="Times New Roman" panose="02020603050405020304" pitchFamily="18" charset="0"/>
              </a:rPr>
              <a:t>, J. (2021). Vita in a marketing research course: It’s not just for accounting students anymore. </a:t>
            </a:r>
            <a:r>
              <a:rPr lang="en-US" sz="1200" i="1" dirty="0">
                <a:effectLst/>
                <a:latin typeface="Times New Roman" panose="02020603050405020304" pitchFamily="18" charset="0"/>
                <a:ea typeface="Times New Roman" panose="02020603050405020304" pitchFamily="18" charset="0"/>
              </a:rPr>
              <a:t>Journal of Education for Business</a:t>
            </a:r>
            <a:r>
              <a:rPr lang="en-US" sz="1200" dirty="0">
                <a:effectLst/>
                <a:latin typeface="Times New Roman" panose="02020603050405020304" pitchFamily="18" charset="0"/>
                <a:ea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rPr>
              <a:t>97</a:t>
            </a:r>
            <a:r>
              <a:rPr lang="en-US" sz="1200" dirty="0">
                <a:effectLst/>
                <a:latin typeface="Times New Roman" panose="02020603050405020304" pitchFamily="18" charset="0"/>
                <a:ea typeface="Times New Roman" panose="02020603050405020304" pitchFamily="18" charset="0"/>
              </a:rPr>
              <a:t>(6), 419–427. https://doi.org/10.1080/08832323.2021.1972918 </a:t>
            </a:r>
          </a:p>
          <a:p>
            <a:pPr marL="360045" marR="0" indent="-360045"/>
            <a:r>
              <a:rPr lang="en-US" sz="1200" dirty="0">
                <a:effectLst/>
                <a:latin typeface="Times New Roman" panose="02020603050405020304" pitchFamily="18" charset="0"/>
                <a:ea typeface="Times New Roman" panose="02020603050405020304" pitchFamily="18" charset="0"/>
              </a:rPr>
              <a:t>Tripathi, A. (2022, April 17). </a:t>
            </a:r>
            <a:r>
              <a:rPr lang="en-US" sz="1200" i="1" dirty="0">
                <a:effectLst/>
                <a:latin typeface="Times New Roman" panose="02020603050405020304" pitchFamily="18" charset="0"/>
                <a:ea typeface="Times New Roman" panose="02020603050405020304" pitchFamily="18" charset="0"/>
              </a:rPr>
              <a:t>Practice problems on hypothesis testing</a:t>
            </a:r>
            <a:r>
              <a:rPr lang="en-US" sz="1200" dirty="0">
                <a:effectLst/>
                <a:latin typeface="Times New Roman" panose="02020603050405020304" pitchFamily="18" charset="0"/>
                <a:ea typeface="Times New Roman" panose="02020603050405020304" pitchFamily="18" charset="0"/>
              </a:rPr>
              <a:t>. Data Science </a:t>
            </a:r>
            <a:r>
              <a:rPr lang="en-US" sz="1200" dirty="0" err="1">
                <a:effectLst/>
                <a:latin typeface="Times New Roman" panose="02020603050405020304" pitchFamily="18" charset="0"/>
                <a:ea typeface="Times New Roman" panose="02020603050405020304" pitchFamily="18" charset="0"/>
              </a:rPr>
              <a:t>Duniya</a:t>
            </a:r>
            <a:r>
              <a:rPr lang="en-US" sz="1200" dirty="0">
                <a:effectLst/>
                <a:latin typeface="Times New Roman" panose="02020603050405020304" pitchFamily="18" charset="0"/>
                <a:ea typeface="Times New Roman" panose="02020603050405020304" pitchFamily="18" charset="0"/>
              </a:rPr>
              <a:t>. https://ashutoshtripathi.com/2022/04/17/practice-problems-on-hypothesis-testing/ </a:t>
            </a:r>
          </a:p>
          <a:p>
            <a:pPr marL="360045" marR="0" indent="-360045"/>
            <a:r>
              <a:rPr lang="en-US" sz="1200" dirty="0">
                <a:effectLst/>
                <a:latin typeface="Times New Roman" panose="02020603050405020304" pitchFamily="18" charset="0"/>
                <a:ea typeface="Times New Roman" panose="02020603050405020304" pitchFamily="18" charset="0"/>
              </a:rPr>
              <a:t>United Way. (2024, April 11). </a:t>
            </a:r>
            <a:r>
              <a:rPr lang="en-US" sz="1200" i="1" dirty="0">
                <a:effectLst/>
                <a:latin typeface="Times New Roman" panose="02020603050405020304" pitchFamily="18" charset="0"/>
                <a:ea typeface="Times New Roman" panose="02020603050405020304" pitchFamily="18" charset="0"/>
              </a:rPr>
              <a:t>Volunteer income tax assistance (VITA): Nonprofit charity donations</a:t>
            </a:r>
            <a:r>
              <a:rPr lang="en-US" sz="1200" dirty="0">
                <a:effectLst/>
                <a:latin typeface="Times New Roman" panose="02020603050405020304" pitchFamily="18" charset="0"/>
                <a:ea typeface="Times New Roman" panose="02020603050405020304" pitchFamily="18" charset="0"/>
              </a:rPr>
              <a:t>. United Way of Tucson and Southern Arizona. https://unitedwaytucson.org/vita/ </a:t>
            </a:r>
          </a:p>
          <a:p>
            <a:pPr marL="360045" marR="0" indent="-360045"/>
            <a:r>
              <a:rPr lang="en-US" sz="1200" dirty="0">
                <a:effectLst/>
                <a:latin typeface="Times New Roman" panose="02020603050405020304" pitchFamily="18" charset="0"/>
                <a:ea typeface="Times New Roman" panose="02020603050405020304" pitchFamily="18" charset="0"/>
              </a:rPr>
              <a:t>White, M. (2024, February 27). </a:t>
            </a:r>
            <a:r>
              <a:rPr lang="en-US" sz="1200" i="1" dirty="0">
                <a:effectLst/>
                <a:latin typeface="Times New Roman" panose="02020603050405020304" pitchFamily="18" charset="0"/>
                <a:ea typeface="Times New Roman" panose="02020603050405020304" pitchFamily="18" charset="0"/>
              </a:rPr>
              <a:t>Metropolitan State University of Denver now offering free tax preparation services for Coloradans</a:t>
            </a:r>
            <a:r>
              <a:rPr lang="en-US" sz="1200" dirty="0">
                <a:effectLst/>
                <a:latin typeface="Times New Roman" panose="02020603050405020304" pitchFamily="18" charset="0"/>
                <a:ea typeface="Times New Roman" panose="02020603050405020304" pitchFamily="18" charset="0"/>
              </a:rPr>
              <a:t>. CBS News. https://www.cbsnews.com/colorado/news/metropolitan-state-university-denver-free-tax-preparation-services-coloradans/ </a:t>
            </a:r>
          </a:p>
          <a:p>
            <a:pPr marL="360045" marR="0" indent="-360045"/>
            <a:r>
              <a:rPr lang="en-US" sz="1200" dirty="0">
                <a:effectLst/>
                <a:latin typeface="Times New Roman" panose="02020603050405020304" pitchFamily="18" charset="0"/>
                <a:ea typeface="Times New Roman" panose="02020603050405020304" pitchFamily="18" charset="0"/>
              </a:rPr>
              <a:t>Z Table. (2021, April 7). </a:t>
            </a:r>
            <a:r>
              <a:rPr lang="en-US" sz="1200" i="1" dirty="0">
                <a:effectLst/>
                <a:latin typeface="Times New Roman" panose="02020603050405020304" pitchFamily="18" charset="0"/>
                <a:ea typeface="Times New Roman" panose="02020603050405020304" pitchFamily="18" charset="0"/>
              </a:rPr>
              <a:t>Z test</a:t>
            </a:r>
            <a:r>
              <a:rPr lang="en-US" sz="1200" dirty="0">
                <a:effectLst/>
                <a:latin typeface="Times New Roman" panose="02020603050405020304" pitchFamily="18" charset="0"/>
                <a:ea typeface="Times New Roman" panose="02020603050405020304" pitchFamily="18" charset="0"/>
              </a:rPr>
              <a:t>. Z TABLE. https://www.ztable.net/z-test/ </a:t>
            </a:r>
          </a:p>
          <a:p>
            <a:endParaRPr lang="en-US" sz="700" dirty="0"/>
          </a:p>
        </p:txBody>
      </p:sp>
      <p:sp>
        <p:nvSpPr>
          <p:cNvPr id="14" name="Oval 13">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lock Arc 15">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0" name="Straight Connector 19">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4" name="Arc 23">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94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DDDEA70-6A52-A404-6C5D-742E62BB4036}"/>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kern="1200">
                <a:solidFill>
                  <a:schemeClr val="bg1"/>
                </a:solidFill>
                <a:latin typeface="+mj-lt"/>
                <a:ea typeface="+mj-ea"/>
                <a:cs typeface="+mj-cs"/>
              </a:rPr>
              <a:t>Appendix A – Pilot Teams</a:t>
            </a:r>
          </a:p>
        </p:txBody>
      </p:sp>
      <p:sp>
        <p:nvSpPr>
          <p:cNvPr id="15" name="Rectangle 1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554AD91D-1B96-FE81-C77F-8DFD6A8F424C}"/>
              </a:ext>
            </a:extLst>
          </p:cNvPr>
          <p:cNvSpPr>
            <a:spLocks/>
          </p:cNvSpPr>
          <p:nvPr/>
        </p:nvSpPr>
        <p:spPr>
          <a:xfrm>
            <a:off x="1543562" y="2261336"/>
            <a:ext cx="4470210" cy="714077"/>
          </a:xfrm>
          <a:prstGeom prst="rect">
            <a:avLst/>
          </a:prstGeom>
        </p:spPr>
        <p:txBody>
          <a:bodyPr/>
          <a:lstStyle/>
          <a:p>
            <a:pPr defTabSz="786384">
              <a:spcAft>
                <a:spcPts val="600"/>
              </a:spcAft>
            </a:pPr>
            <a:r>
              <a:rPr lang="en-US" sz="1548" kern="1200">
                <a:solidFill>
                  <a:schemeClr val="tx1"/>
                </a:solidFill>
                <a:latin typeface="+mn-lt"/>
                <a:ea typeface="+mn-ea"/>
                <a:cs typeface="+mn-cs"/>
              </a:rPr>
              <a:t>California</a:t>
            </a:r>
            <a:endParaRPr lang="en-US"/>
          </a:p>
        </p:txBody>
      </p:sp>
      <p:sp>
        <p:nvSpPr>
          <p:cNvPr id="12" name="Content Placeholder 5">
            <a:extLst>
              <a:ext uri="{FF2B5EF4-FFF2-40B4-BE49-F238E27FC236}">
                <a16:creationId xmlns:a16="http://schemas.microsoft.com/office/drawing/2014/main" id="{79DFDC9B-C3CE-F420-535E-013E7C23CAF5}"/>
              </a:ext>
            </a:extLst>
          </p:cNvPr>
          <p:cNvSpPr>
            <a:spLocks/>
          </p:cNvSpPr>
          <p:nvPr/>
        </p:nvSpPr>
        <p:spPr>
          <a:xfrm>
            <a:off x="1543562" y="2975413"/>
            <a:ext cx="4470210" cy="3193401"/>
          </a:xfrm>
          <a:prstGeom prst="rect">
            <a:avLst/>
          </a:prstGeom>
        </p:spPr>
        <p:txBody>
          <a:bodyPr/>
          <a:lstStyle/>
          <a:p>
            <a:pPr defTabSz="786384">
              <a:lnSpc>
                <a:spcPct val="115000"/>
              </a:lnSpc>
              <a:spcAft>
                <a:spcPts val="600"/>
              </a:spcAft>
            </a:pPr>
            <a:r>
              <a:rPr lang="en-US" sz="1548" kern="100">
                <a:solidFill>
                  <a:srgbClr val="B30000"/>
                </a:solidFill>
                <a:latin typeface="Aptos" panose="020B0004020202020204" pitchFamily="34" charset="0"/>
                <a:ea typeface="+mn-ea"/>
                <a:cs typeface="Times New Roman" panose="02020603050405020304" pitchFamily="18" charset="0"/>
              </a:rPr>
              <a:t>Azusa Pacific University</a:t>
            </a:r>
            <a:endParaRPr lang="en-US" sz="1548" kern="100">
              <a:solidFill>
                <a:schemeClr val="tx1"/>
              </a:solidFill>
              <a:latin typeface="Aptos" panose="020B0004020202020204" pitchFamily="34" charset="0"/>
              <a:ea typeface="+mn-ea"/>
              <a:cs typeface="Times New Roman" panose="02020603050405020304" pitchFamily="18" charset="0"/>
            </a:endParaRPr>
          </a:p>
          <a:p>
            <a:pPr defTabSz="786384">
              <a:lnSpc>
                <a:spcPct val="115000"/>
              </a:lnSpc>
              <a:spcAft>
                <a:spcPts val="600"/>
              </a:spcAft>
            </a:pPr>
            <a:r>
              <a:rPr lang="en-US" sz="1548" kern="100">
                <a:solidFill>
                  <a:schemeClr val="tx1"/>
                </a:solidFill>
                <a:latin typeface="Aptos" panose="020B0004020202020204" pitchFamily="34" charset="0"/>
                <a:ea typeface="+mn-ea"/>
                <a:cs typeface="Times New Roman" panose="02020603050405020304" pitchFamily="18" charset="0"/>
              </a:rPr>
              <a:t>United Way of Fresno County</a:t>
            </a:r>
          </a:p>
          <a:p>
            <a:pPr defTabSz="786384">
              <a:lnSpc>
                <a:spcPct val="115000"/>
              </a:lnSpc>
              <a:spcAft>
                <a:spcPts val="600"/>
              </a:spcAft>
            </a:pPr>
            <a:r>
              <a:rPr lang="en-US" sz="1548" kern="100">
                <a:solidFill>
                  <a:schemeClr val="tx1"/>
                </a:solidFill>
                <a:latin typeface="Aptos" panose="020B0004020202020204" pitchFamily="34" charset="0"/>
                <a:ea typeface="+mn-ea"/>
                <a:cs typeface="Times New Roman" panose="02020603050405020304" pitchFamily="18" charset="0"/>
              </a:rPr>
              <a:t>Orange County’s United Way</a:t>
            </a:r>
          </a:p>
          <a:p>
            <a:pPr defTabSz="786384">
              <a:lnSpc>
                <a:spcPct val="115000"/>
              </a:lnSpc>
              <a:spcAft>
                <a:spcPts val="600"/>
              </a:spcAft>
            </a:pPr>
            <a:r>
              <a:rPr lang="en-US" sz="1548" kern="100">
                <a:solidFill>
                  <a:schemeClr val="tx1"/>
                </a:solidFill>
                <a:latin typeface="Aptos" panose="020B0004020202020204" pitchFamily="34" charset="0"/>
                <a:ea typeface="+mn-ea"/>
                <a:cs typeface="Times New Roman" panose="02020603050405020304" pitchFamily="18" charset="0"/>
              </a:rPr>
              <a:t>Koreatown Youth and Community Center</a:t>
            </a:r>
          </a:p>
          <a:p>
            <a:pPr defTabSz="786384">
              <a:lnSpc>
                <a:spcPct val="115000"/>
              </a:lnSpc>
              <a:spcAft>
                <a:spcPts val="600"/>
              </a:spcAft>
            </a:pPr>
            <a:r>
              <a:rPr lang="en-US" sz="1548" kern="100">
                <a:solidFill>
                  <a:schemeClr val="tx1"/>
                </a:solidFill>
                <a:latin typeface="Aptos" panose="020B0004020202020204" pitchFamily="34" charset="0"/>
                <a:ea typeface="+mn-ea"/>
                <a:cs typeface="Times New Roman" panose="02020603050405020304" pitchFamily="18" charset="0"/>
              </a:rPr>
              <a:t>United Way of Merced</a:t>
            </a:r>
          </a:p>
          <a:p>
            <a:pPr defTabSz="786384">
              <a:lnSpc>
                <a:spcPct val="115000"/>
              </a:lnSpc>
              <a:spcAft>
                <a:spcPts val="600"/>
              </a:spcAft>
            </a:pPr>
            <a:r>
              <a:rPr lang="en-US" sz="1548" kern="100">
                <a:solidFill>
                  <a:srgbClr val="B30000"/>
                </a:solidFill>
                <a:latin typeface="Aptos" panose="020B0004020202020204" pitchFamily="34" charset="0"/>
                <a:ea typeface="+mn-ea"/>
                <a:cs typeface="Times New Roman" panose="02020603050405020304" pitchFamily="18" charset="0"/>
              </a:rPr>
              <a:t>Community College Foundation</a:t>
            </a:r>
            <a:endParaRPr lang="en-US" sz="1548" kern="100">
              <a:solidFill>
                <a:schemeClr val="tx1"/>
              </a:solidFill>
              <a:latin typeface="Aptos" panose="020B0004020202020204" pitchFamily="34" charset="0"/>
              <a:ea typeface="+mn-ea"/>
              <a:cs typeface="Times New Roman" panose="02020603050405020304" pitchFamily="18" charset="0"/>
            </a:endParaRPr>
          </a:p>
          <a:p>
            <a:pPr>
              <a:spcAft>
                <a:spcPts val="600"/>
              </a:spcAft>
            </a:pPr>
            <a:endParaRPr lang="en-US"/>
          </a:p>
        </p:txBody>
      </p:sp>
      <p:sp>
        <p:nvSpPr>
          <p:cNvPr id="7" name="Text Placeholder 6">
            <a:extLst>
              <a:ext uri="{FF2B5EF4-FFF2-40B4-BE49-F238E27FC236}">
                <a16:creationId xmlns:a16="http://schemas.microsoft.com/office/drawing/2014/main" id="{EF56720A-1557-4272-58C2-0E92693D6B88}"/>
              </a:ext>
            </a:extLst>
          </p:cNvPr>
          <p:cNvSpPr>
            <a:spLocks/>
          </p:cNvSpPr>
          <p:nvPr/>
        </p:nvSpPr>
        <p:spPr>
          <a:xfrm>
            <a:off x="6165118" y="2261336"/>
            <a:ext cx="4492224" cy="714077"/>
          </a:xfrm>
          <a:prstGeom prst="rect">
            <a:avLst/>
          </a:prstGeom>
        </p:spPr>
        <p:txBody>
          <a:bodyPr/>
          <a:lstStyle/>
          <a:p>
            <a:pPr defTabSz="786384">
              <a:spcAft>
                <a:spcPts val="600"/>
              </a:spcAft>
            </a:pPr>
            <a:r>
              <a:rPr lang="en-US" sz="1548" kern="1200">
                <a:solidFill>
                  <a:schemeClr val="tx1"/>
                </a:solidFill>
                <a:latin typeface="+mn-lt"/>
                <a:ea typeface="+mn-ea"/>
                <a:cs typeface="+mn-cs"/>
              </a:rPr>
              <a:t>Florida</a:t>
            </a:r>
            <a:endParaRPr lang="en-US"/>
          </a:p>
        </p:txBody>
      </p:sp>
      <p:sp>
        <p:nvSpPr>
          <p:cNvPr id="8" name="Content Placeholder 7">
            <a:extLst>
              <a:ext uri="{FF2B5EF4-FFF2-40B4-BE49-F238E27FC236}">
                <a16:creationId xmlns:a16="http://schemas.microsoft.com/office/drawing/2014/main" id="{D41E9D53-3F7B-6D3A-3C60-FE3C91A5BB6C}"/>
              </a:ext>
            </a:extLst>
          </p:cNvPr>
          <p:cNvSpPr>
            <a:spLocks/>
          </p:cNvSpPr>
          <p:nvPr/>
        </p:nvSpPr>
        <p:spPr>
          <a:xfrm>
            <a:off x="6165118" y="2975413"/>
            <a:ext cx="4492224" cy="3193401"/>
          </a:xfrm>
          <a:prstGeom prst="rect">
            <a:avLst/>
          </a:prstGeom>
        </p:spPr>
        <p:txBody>
          <a:bodyPr/>
          <a:lstStyle/>
          <a:p>
            <a:pPr defTabSz="786384">
              <a:lnSpc>
                <a:spcPct val="115000"/>
              </a:lnSpc>
              <a:spcAft>
                <a:spcPts val="600"/>
              </a:spcAft>
            </a:pPr>
            <a:r>
              <a:rPr lang="en-US" sz="1548" kern="100">
                <a:solidFill>
                  <a:schemeClr val="tx1"/>
                </a:solidFill>
                <a:latin typeface="Aptos" panose="020B0004020202020204" pitchFamily="34" charset="0"/>
                <a:ea typeface="+mn-ea"/>
                <a:cs typeface="Times New Roman" panose="02020603050405020304" pitchFamily="18" charset="0"/>
              </a:rPr>
              <a:t>United Way of Volusia-Flagler Counties</a:t>
            </a:r>
          </a:p>
          <a:p>
            <a:pPr defTabSz="786384">
              <a:lnSpc>
                <a:spcPct val="115000"/>
              </a:lnSpc>
              <a:spcAft>
                <a:spcPts val="600"/>
              </a:spcAft>
            </a:pPr>
            <a:r>
              <a:rPr lang="en-US" sz="1548" kern="100">
                <a:solidFill>
                  <a:schemeClr val="tx1"/>
                </a:solidFill>
                <a:latin typeface="Aptos" panose="020B0004020202020204" pitchFamily="34" charset="0"/>
                <a:ea typeface="+mn-ea"/>
                <a:cs typeface="Times New Roman" panose="02020603050405020304" pitchFamily="18" charset="0"/>
              </a:rPr>
              <a:t>United Way of Lee County</a:t>
            </a:r>
          </a:p>
          <a:p>
            <a:pPr defTabSz="786384">
              <a:lnSpc>
                <a:spcPct val="115000"/>
              </a:lnSpc>
              <a:spcAft>
                <a:spcPts val="600"/>
              </a:spcAft>
            </a:pPr>
            <a:r>
              <a:rPr lang="en-US" sz="1548" kern="100">
                <a:solidFill>
                  <a:srgbClr val="B30000"/>
                </a:solidFill>
                <a:latin typeface="Aptos" panose="020B0004020202020204" pitchFamily="34" charset="0"/>
                <a:ea typeface="+mn-ea"/>
                <a:cs typeface="Times New Roman" panose="02020603050405020304" pitchFamily="18" charset="0"/>
              </a:rPr>
              <a:t>University of Florida</a:t>
            </a:r>
            <a:endParaRPr lang="en-US" sz="1548" kern="100">
              <a:solidFill>
                <a:schemeClr val="tx1"/>
              </a:solidFill>
              <a:latin typeface="Aptos" panose="020B0004020202020204" pitchFamily="34" charset="0"/>
              <a:ea typeface="+mn-ea"/>
              <a:cs typeface="Times New Roman" panose="02020603050405020304" pitchFamily="18" charset="0"/>
            </a:endParaRPr>
          </a:p>
          <a:p>
            <a:pPr defTabSz="786384">
              <a:lnSpc>
                <a:spcPct val="115000"/>
              </a:lnSpc>
              <a:spcAft>
                <a:spcPts val="600"/>
              </a:spcAft>
            </a:pPr>
            <a:r>
              <a:rPr lang="en-US" sz="1548" kern="100">
                <a:solidFill>
                  <a:schemeClr val="tx1"/>
                </a:solidFill>
                <a:latin typeface="Aptos" panose="020B0004020202020204" pitchFamily="34" charset="0"/>
                <a:ea typeface="+mn-ea"/>
                <a:cs typeface="Times New Roman" panose="02020603050405020304" pitchFamily="18" charset="0"/>
              </a:rPr>
              <a:t>United Way of Northwest Florida</a:t>
            </a:r>
          </a:p>
          <a:p>
            <a:pPr defTabSz="786384">
              <a:spcAft>
                <a:spcPts val="600"/>
              </a:spcAft>
            </a:pPr>
            <a:r>
              <a:rPr lang="en-US" sz="1548" kern="1200">
                <a:solidFill>
                  <a:schemeClr val="tx1"/>
                </a:solidFill>
                <a:latin typeface="Aptos" panose="020B0004020202020204" pitchFamily="34" charset="0"/>
                <a:ea typeface="+mn-ea"/>
                <a:cs typeface="Times New Roman" panose="02020603050405020304" pitchFamily="18" charset="0"/>
              </a:rPr>
              <a:t>United way of Brevard</a:t>
            </a:r>
            <a:endParaRPr lang="en-US"/>
          </a:p>
        </p:txBody>
      </p:sp>
    </p:spTree>
    <p:extLst>
      <p:ext uri="{BB962C8B-B14F-4D97-AF65-F5344CB8AC3E}">
        <p14:creationId xmlns:p14="http://schemas.microsoft.com/office/powerpoint/2010/main" val="46352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72E221-9BF0-4279-D002-51078CFCF9C7}"/>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Appendix A – Pilot Teams</a:t>
            </a:r>
          </a:p>
        </p:txBody>
      </p:sp>
      <p:sp>
        <p:nvSpPr>
          <p:cNvPr id="3" name="Text Placeholder 2">
            <a:extLst>
              <a:ext uri="{FF2B5EF4-FFF2-40B4-BE49-F238E27FC236}">
                <a16:creationId xmlns:a16="http://schemas.microsoft.com/office/drawing/2014/main" id="{7F5F5D62-E80A-DCD6-0380-69D9C88A7F66}"/>
              </a:ext>
            </a:extLst>
          </p:cNvPr>
          <p:cNvSpPr>
            <a:spLocks/>
          </p:cNvSpPr>
          <p:nvPr/>
        </p:nvSpPr>
        <p:spPr>
          <a:xfrm>
            <a:off x="1218333" y="2112579"/>
            <a:ext cx="4796628" cy="766220"/>
          </a:xfrm>
          <a:prstGeom prst="rect">
            <a:avLst/>
          </a:prstGeom>
        </p:spPr>
        <p:txBody>
          <a:bodyPr/>
          <a:lstStyle/>
          <a:p>
            <a:pPr defTabSz="841248">
              <a:spcAft>
                <a:spcPts val="600"/>
              </a:spcAft>
            </a:pPr>
            <a:r>
              <a:rPr lang="en-US" sz="1656" kern="1200">
                <a:solidFill>
                  <a:schemeClr val="tx1"/>
                </a:solidFill>
                <a:latin typeface="+mn-lt"/>
                <a:ea typeface="+mn-ea"/>
                <a:cs typeface="+mn-cs"/>
              </a:rPr>
              <a:t>Georgia</a:t>
            </a:r>
            <a:endParaRPr lang="en-US"/>
          </a:p>
        </p:txBody>
      </p:sp>
      <p:sp>
        <p:nvSpPr>
          <p:cNvPr id="4" name="Content Placeholder 3">
            <a:extLst>
              <a:ext uri="{FF2B5EF4-FFF2-40B4-BE49-F238E27FC236}">
                <a16:creationId xmlns:a16="http://schemas.microsoft.com/office/drawing/2014/main" id="{E4BEF2FB-E707-28C9-2D35-58D779D1298B}"/>
              </a:ext>
            </a:extLst>
          </p:cNvPr>
          <p:cNvSpPr>
            <a:spLocks/>
          </p:cNvSpPr>
          <p:nvPr/>
        </p:nvSpPr>
        <p:spPr>
          <a:xfrm>
            <a:off x="1218333" y="2878799"/>
            <a:ext cx="4796628" cy="3426585"/>
          </a:xfrm>
          <a:prstGeom prst="rect">
            <a:avLst/>
          </a:prstGeom>
        </p:spPr>
        <p:txBody>
          <a:bodyPr/>
          <a:lstStyle/>
          <a:p>
            <a:pPr defTabSz="841248">
              <a:lnSpc>
                <a:spcPct val="115000"/>
              </a:lnSpc>
              <a:spcAft>
                <a:spcPts val="600"/>
              </a:spcAft>
            </a:pPr>
            <a:r>
              <a:rPr lang="en-US" sz="1656" kern="100">
                <a:solidFill>
                  <a:srgbClr val="B30000"/>
                </a:solidFill>
                <a:latin typeface="Times New Roman" panose="02020603050405020304" pitchFamily="18" charset="0"/>
                <a:ea typeface="+mn-ea"/>
                <a:cs typeface="Times New Roman" panose="02020603050405020304" pitchFamily="18" charset="0"/>
              </a:rPr>
              <a:t>University of Georgia Research Foundation</a:t>
            </a:r>
            <a:endParaRPr lang="en-US" sz="1656" kern="100">
              <a:solidFill>
                <a:schemeClr val="tx1"/>
              </a:solidFill>
              <a:latin typeface="Aptos" panose="020B0004020202020204" pitchFamily="34" charset="0"/>
              <a:ea typeface="+mn-ea"/>
              <a:cs typeface="Times New Roman" panose="02020603050405020304" pitchFamily="18" charset="0"/>
            </a:endParaRPr>
          </a:p>
          <a:p>
            <a:pPr defTabSz="841248">
              <a:lnSpc>
                <a:spcPct val="115000"/>
              </a:lnSpc>
              <a:spcAft>
                <a:spcPts val="600"/>
              </a:spcAft>
            </a:pPr>
            <a:r>
              <a:rPr lang="en-US" sz="1656" kern="100">
                <a:solidFill>
                  <a:schemeClr val="tx1"/>
                </a:solidFill>
                <a:latin typeface="Times New Roman" panose="02020603050405020304" pitchFamily="18" charset="0"/>
                <a:ea typeface="+mn-ea"/>
                <a:cs typeface="Times New Roman" panose="02020603050405020304" pitchFamily="18" charset="0"/>
              </a:rPr>
              <a:t>United Way of Greater Atlanta</a:t>
            </a:r>
            <a:endParaRPr lang="en-US" sz="1656" kern="100">
              <a:solidFill>
                <a:schemeClr val="tx1"/>
              </a:solidFill>
              <a:latin typeface="Aptos" panose="020B0004020202020204" pitchFamily="34" charset="0"/>
              <a:ea typeface="+mn-ea"/>
              <a:cs typeface="Times New Roman" panose="02020603050405020304" pitchFamily="18" charset="0"/>
            </a:endParaRPr>
          </a:p>
          <a:p>
            <a:pPr defTabSz="841248">
              <a:lnSpc>
                <a:spcPct val="115000"/>
              </a:lnSpc>
              <a:spcAft>
                <a:spcPts val="600"/>
              </a:spcAft>
            </a:pPr>
            <a:r>
              <a:rPr lang="en-US" sz="1656" kern="100">
                <a:solidFill>
                  <a:schemeClr val="tx1"/>
                </a:solidFill>
                <a:latin typeface="Times New Roman" panose="02020603050405020304" pitchFamily="18" charset="0"/>
                <a:ea typeface="+mn-ea"/>
                <a:cs typeface="Times New Roman" panose="02020603050405020304" pitchFamily="18" charset="0"/>
              </a:rPr>
              <a:t>Goodwill Industries of Southern </a:t>
            </a:r>
            <a:r>
              <a:rPr lang="en-US" sz="1656" kern="100" err="1">
                <a:solidFill>
                  <a:schemeClr val="tx1"/>
                </a:solidFill>
                <a:latin typeface="Times New Roman" panose="02020603050405020304" pitchFamily="18" charset="0"/>
                <a:ea typeface="+mn-ea"/>
                <a:cs typeface="Times New Roman" panose="02020603050405020304" pitchFamily="18" charset="0"/>
              </a:rPr>
              <a:t>Ribers</a:t>
            </a:r>
            <a:endParaRPr lang="en-US" sz="1656" kern="100">
              <a:solidFill>
                <a:schemeClr val="tx1"/>
              </a:solidFill>
              <a:latin typeface="Aptos" panose="020B0004020202020204" pitchFamily="34" charset="0"/>
              <a:ea typeface="+mn-ea"/>
              <a:cs typeface="Times New Roman" panose="02020603050405020304" pitchFamily="18" charset="0"/>
            </a:endParaRPr>
          </a:p>
          <a:p>
            <a:pPr defTabSz="841248">
              <a:lnSpc>
                <a:spcPct val="115000"/>
              </a:lnSpc>
              <a:spcAft>
                <a:spcPts val="600"/>
              </a:spcAft>
            </a:pPr>
            <a:r>
              <a:rPr lang="en-US" sz="1656" kern="100">
                <a:solidFill>
                  <a:schemeClr val="tx1"/>
                </a:solidFill>
                <a:latin typeface="Times New Roman" panose="02020603050405020304" pitchFamily="18" charset="0"/>
                <a:ea typeface="+mn-ea"/>
                <a:cs typeface="Times New Roman" panose="02020603050405020304" pitchFamily="18" charset="0"/>
              </a:rPr>
              <a:t>United Way of Central Georgia</a:t>
            </a:r>
            <a:endParaRPr lang="en-US" sz="1656" kern="100">
              <a:solidFill>
                <a:schemeClr val="tx1"/>
              </a:solidFill>
              <a:latin typeface="Aptos" panose="020B0004020202020204" pitchFamily="34" charset="0"/>
              <a:ea typeface="+mn-ea"/>
              <a:cs typeface="Times New Roman" panose="02020603050405020304" pitchFamily="18" charset="0"/>
            </a:endParaRPr>
          </a:p>
          <a:p>
            <a:pPr>
              <a:spcAft>
                <a:spcPts val="600"/>
              </a:spcAft>
            </a:pPr>
            <a:endParaRPr lang="en-US"/>
          </a:p>
        </p:txBody>
      </p:sp>
      <p:sp>
        <p:nvSpPr>
          <p:cNvPr id="5" name="Text Placeholder 4">
            <a:extLst>
              <a:ext uri="{FF2B5EF4-FFF2-40B4-BE49-F238E27FC236}">
                <a16:creationId xmlns:a16="http://schemas.microsoft.com/office/drawing/2014/main" id="{51651057-CB5B-15C8-A370-CF5B1AD096F9}"/>
              </a:ext>
            </a:extLst>
          </p:cNvPr>
          <p:cNvSpPr>
            <a:spLocks/>
          </p:cNvSpPr>
          <p:nvPr/>
        </p:nvSpPr>
        <p:spPr>
          <a:xfrm>
            <a:off x="6177358" y="2112579"/>
            <a:ext cx="4820250" cy="766220"/>
          </a:xfrm>
          <a:prstGeom prst="rect">
            <a:avLst/>
          </a:prstGeom>
        </p:spPr>
        <p:txBody>
          <a:bodyPr/>
          <a:lstStyle/>
          <a:p>
            <a:pPr defTabSz="841248">
              <a:spcAft>
                <a:spcPts val="600"/>
              </a:spcAft>
            </a:pPr>
            <a:r>
              <a:rPr lang="en-US" sz="1656" kern="1200">
                <a:solidFill>
                  <a:schemeClr val="tx1"/>
                </a:solidFill>
                <a:latin typeface="+mn-lt"/>
                <a:ea typeface="+mn-ea"/>
                <a:cs typeface="+mn-cs"/>
              </a:rPr>
              <a:t>Illinois</a:t>
            </a:r>
            <a:endParaRPr lang="en-US"/>
          </a:p>
        </p:txBody>
      </p:sp>
      <p:sp>
        <p:nvSpPr>
          <p:cNvPr id="6" name="Content Placeholder 5">
            <a:extLst>
              <a:ext uri="{FF2B5EF4-FFF2-40B4-BE49-F238E27FC236}">
                <a16:creationId xmlns:a16="http://schemas.microsoft.com/office/drawing/2014/main" id="{95592945-EE7A-5DE9-F52C-5257FB38FA57}"/>
              </a:ext>
            </a:extLst>
          </p:cNvPr>
          <p:cNvSpPr>
            <a:spLocks/>
          </p:cNvSpPr>
          <p:nvPr/>
        </p:nvSpPr>
        <p:spPr>
          <a:xfrm>
            <a:off x="6177358" y="2878799"/>
            <a:ext cx="4820250" cy="3426585"/>
          </a:xfrm>
          <a:prstGeom prst="rect">
            <a:avLst/>
          </a:prstGeom>
        </p:spPr>
        <p:txBody>
          <a:bodyPr/>
          <a:lstStyle/>
          <a:p>
            <a:pPr defTabSz="841248">
              <a:lnSpc>
                <a:spcPct val="115000"/>
              </a:lnSpc>
              <a:spcAft>
                <a:spcPts val="600"/>
              </a:spcAft>
            </a:pPr>
            <a:r>
              <a:rPr lang="en-US" sz="1656" kern="100">
                <a:solidFill>
                  <a:schemeClr val="tx1"/>
                </a:solidFill>
                <a:latin typeface="Times New Roman" panose="02020603050405020304" pitchFamily="18" charset="0"/>
                <a:ea typeface="+mn-ea"/>
                <a:cs typeface="Times New Roman" panose="02020603050405020304" pitchFamily="18" charset="0"/>
              </a:rPr>
              <a:t>KTPS Business and Tax Clinic</a:t>
            </a:r>
            <a:endParaRPr lang="en-US" sz="1656" kern="100">
              <a:solidFill>
                <a:schemeClr val="tx1"/>
              </a:solidFill>
              <a:latin typeface="Aptos" panose="020B0004020202020204" pitchFamily="34" charset="0"/>
              <a:ea typeface="+mn-ea"/>
              <a:cs typeface="Times New Roman" panose="02020603050405020304" pitchFamily="18" charset="0"/>
            </a:endParaRPr>
          </a:p>
          <a:p>
            <a:pPr defTabSz="841248">
              <a:lnSpc>
                <a:spcPct val="115000"/>
              </a:lnSpc>
              <a:spcAft>
                <a:spcPts val="600"/>
              </a:spcAft>
            </a:pPr>
            <a:r>
              <a:rPr lang="en-US" sz="1656" kern="100">
                <a:solidFill>
                  <a:schemeClr val="tx1"/>
                </a:solidFill>
                <a:latin typeface="Times New Roman" panose="02020603050405020304" pitchFamily="18" charset="0"/>
                <a:ea typeface="+mn-ea"/>
                <a:cs typeface="Times New Roman" panose="02020603050405020304" pitchFamily="18" charset="0"/>
              </a:rPr>
              <a:t>Ladder Up</a:t>
            </a:r>
            <a:endParaRPr lang="en-US" sz="1656" kern="100">
              <a:solidFill>
                <a:schemeClr val="tx1"/>
              </a:solidFill>
              <a:latin typeface="Aptos" panose="020B0004020202020204" pitchFamily="34" charset="0"/>
              <a:ea typeface="+mn-ea"/>
              <a:cs typeface="Times New Roman" panose="02020603050405020304" pitchFamily="18" charset="0"/>
            </a:endParaRPr>
          </a:p>
          <a:p>
            <a:pPr defTabSz="841248">
              <a:lnSpc>
                <a:spcPct val="115000"/>
              </a:lnSpc>
              <a:spcAft>
                <a:spcPts val="600"/>
              </a:spcAft>
            </a:pPr>
            <a:r>
              <a:rPr lang="en-US" sz="1656" kern="100" err="1">
                <a:solidFill>
                  <a:srgbClr val="B30000"/>
                </a:solidFill>
                <a:latin typeface="Times New Roman" panose="02020603050405020304" pitchFamily="18" charset="0"/>
                <a:ea typeface="+mn-ea"/>
                <a:cs typeface="Times New Roman" panose="02020603050405020304" pitchFamily="18" charset="0"/>
              </a:rPr>
              <a:t>Mchenry</a:t>
            </a:r>
            <a:r>
              <a:rPr lang="en-US" sz="1656" kern="100">
                <a:solidFill>
                  <a:srgbClr val="B30000"/>
                </a:solidFill>
                <a:latin typeface="Times New Roman" panose="02020603050405020304" pitchFamily="18" charset="0"/>
                <a:ea typeface="+mn-ea"/>
                <a:cs typeface="Times New Roman" panose="02020603050405020304" pitchFamily="18" charset="0"/>
              </a:rPr>
              <a:t> County College</a:t>
            </a:r>
            <a:endParaRPr lang="en-US" sz="1656" kern="100">
              <a:solidFill>
                <a:schemeClr val="tx1"/>
              </a:solidFill>
              <a:latin typeface="Aptos" panose="020B0004020202020204" pitchFamily="34" charset="0"/>
              <a:ea typeface="+mn-ea"/>
              <a:cs typeface="Times New Roman" panose="02020603050405020304" pitchFamily="18" charset="0"/>
            </a:endParaRPr>
          </a:p>
          <a:p>
            <a:pPr defTabSz="841248">
              <a:lnSpc>
                <a:spcPct val="115000"/>
              </a:lnSpc>
              <a:spcAft>
                <a:spcPts val="600"/>
              </a:spcAft>
            </a:pPr>
            <a:r>
              <a:rPr lang="en-US" sz="1656" kern="100">
                <a:solidFill>
                  <a:schemeClr val="tx1"/>
                </a:solidFill>
                <a:latin typeface="Times New Roman" panose="02020603050405020304" pitchFamily="18" charset="0"/>
                <a:ea typeface="+mn-ea"/>
                <a:cs typeface="Times New Roman" panose="02020603050405020304" pitchFamily="18" charset="0"/>
              </a:rPr>
              <a:t>Community College District 502</a:t>
            </a:r>
            <a:endParaRPr lang="en-US" sz="1656" kern="100">
              <a:solidFill>
                <a:schemeClr val="tx1"/>
              </a:solidFill>
              <a:latin typeface="Aptos" panose="020B0004020202020204" pitchFamily="34" charset="0"/>
              <a:ea typeface="+mn-ea"/>
              <a:cs typeface="Times New Roman" panose="02020603050405020304" pitchFamily="18" charset="0"/>
            </a:endParaRPr>
          </a:p>
          <a:p>
            <a:pPr defTabSz="841248">
              <a:spcAft>
                <a:spcPts val="600"/>
              </a:spcAft>
            </a:pPr>
            <a:r>
              <a:rPr lang="en-US" sz="1656" kern="1200">
                <a:solidFill>
                  <a:schemeClr val="tx1"/>
                </a:solidFill>
                <a:latin typeface="Times New Roman" panose="02020603050405020304" pitchFamily="18" charset="0"/>
                <a:ea typeface="+mn-ea"/>
                <a:cs typeface="+mn-cs"/>
              </a:rPr>
              <a:t>Northwest Community Center</a:t>
            </a:r>
            <a:endParaRPr lang="en-US"/>
          </a:p>
        </p:txBody>
      </p:sp>
    </p:spTree>
    <p:extLst>
      <p:ext uri="{BB962C8B-B14F-4D97-AF65-F5344CB8AC3E}">
        <p14:creationId xmlns:p14="http://schemas.microsoft.com/office/powerpoint/2010/main" val="4206941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5C2805-DB23-FFE7-7FC7-9D872D95BE7E}"/>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Appendix A – Pilot Teams</a:t>
            </a:r>
          </a:p>
        </p:txBody>
      </p:sp>
      <p:sp>
        <p:nvSpPr>
          <p:cNvPr id="3" name="Text Placeholder 2">
            <a:extLst>
              <a:ext uri="{FF2B5EF4-FFF2-40B4-BE49-F238E27FC236}">
                <a16:creationId xmlns:a16="http://schemas.microsoft.com/office/drawing/2014/main" id="{36949742-5F4D-A79D-13C0-F380C8618B26}"/>
              </a:ext>
            </a:extLst>
          </p:cNvPr>
          <p:cNvSpPr>
            <a:spLocks/>
          </p:cNvSpPr>
          <p:nvPr/>
        </p:nvSpPr>
        <p:spPr>
          <a:xfrm>
            <a:off x="1218333" y="2112579"/>
            <a:ext cx="4796628" cy="766220"/>
          </a:xfrm>
          <a:prstGeom prst="rect">
            <a:avLst/>
          </a:prstGeom>
        </p:spPr>
        <p:txBody>
          <a:bodyPr/>
          <a:lstStyle/>
          <a:p>
            <a:pPr defTabSz="841248">
              <a:spcAft>
                <a:spcPts val="600"/>
              </a:spcAft>
            </a:pPr>
            <a:r>
              <a:rPr lang="en-US" sz="1656" kern="1200">
                <a:solidFill>
                  <a:schemeClr val="tx1"/>
                </a:solidFill>
                <a:latin typeface="+mn-lt"/>
                <a:ea typeface="+mn-ea"/>
                <a:cs typeface="+mn-cs"/>
              </a:rPr>
              <a:t>Pennsylvania</a:t>
            </a:r>
            <a:endParaRPr lang="en-US"/>
          </a:p>
        </p:txBody>
      </p:sp>
      <p:sp>
        <p:nvSpPr>
          <p:cNvPr id="4" name="Content Placeholder 3">
            <a:extLst>
              <a:ext uri="{FF2B5EF4-FFF2-40B4-BE49-F238E27FC236}">
                <a16:creationId xmlns:a16="http://schemas.microsoft.com/office/drawing/2014/main" id="{F950DD4A-CFBF-4294-F147-A11B727B364D}"/>
              </a:ext>
            </a:extLst>
          </p:cNvPr>
          <p:cNvSpPr>
            <a:spLocks/>
          </p:cNvSpPr>
          <p:nvPr/>
        </p:nvSpPr>
        <p:spPr>
          <a:xfrm>
            <a:off x="1218333" y="2878799"/>
            <a:ext cx="4796628" cy="3426585"/>
          </a:xfrm>
          <a:prstGeom prst="rect">
            <a:avLst/>
          </a:prstGeom>
        </p:spPr>
        <p:txBody>
          <a:bodyPr/>
          <a:lstStyle/>
          <a:p>
            <a:pPr defTabSz="841248">
              <a:lnSpc>
                <a:spcPct val="115000"/>
              </a:lnSpc>
              <a:spcAft>
                <a:spcPts val="600"/>
              </a:spcAft>
            </a:pPr>
            <a:r>
              <a:rPr lang="en-US" sz="1656" kern="100">
                <a:solidFill>
                  <a:schemeClr val="tx1"/>
                </a:solidFill>
                <a:latin typeface="Aptos" panose="020B0004020202020204" pitchFamily="34" charset="0"/>
                <a:ea typeface="+mn-ea"/>
                <a:cs typeface="Times New Roman" panose="02020603050405020304" pitchFamily="18" charset="0"/>
              </a:rPr>
              <a:t>United Way of Chester County</a:t>
            </a:r>
          </a:p>
          <a:p>
            <a:pPr defTabSz="841248">
              <a:lnSpc>
                <a:spcPct val="115000"/>
              </a:lnSpc>
              <a:spcAft>
                <a:spcPts val="600"/>
              </a:spcAft>
            </a:pPr>
            <a:r>
              <a:rPr lang="en-US" sz="1656" kern="100">
                <a:solidFill>
                  <a:schemeClr val="tx1"/>
                </a:solidFill>
                <a:latin typeface="Aptos" panose="020B0004020202020204" pitchFamily="34" charset="0"/>
                <a:ea typeface="+mn-ea"/>
                <a:cs typeface="Times New Roman" panose="02020603050405020304" pitchFamily="18" charset="0"/>
              </a:rPr>
              <a:t>United Way of Lancaster County</a:t>
            </a:r>
          </a:p>
          <a:p>
            <a:pPr defTabSz="841248">
              <a:lnSpc>
                <a:spcPct val="115000"/>
              </a:lnSpc>
              <a:spcAft>
                <a:spcPts val="600"/>
              </a:spcAft>
            </a:pPr>
            <a:r>
              <a:rPr lang="en-US" sz="1656" kern="100">
                <a:solidFill>
                  <a:srgbClr val="B30000"/>
                </a:solidFill>
                <a:latin typeface="Aptos" panose="020B0004020202020204" pitchFamily="34" charset="0"/>
                <a:ea typeface="+mn-ea"/>
                <a:cs typeface="Times New Roman" panose="02020603050405020304" pitchFamily="18" charset="0"/>
              </a:rPr>
              <a:t>Temple University of the Commonwealth System of Higher Education</a:t>
            </a:r>
            <a:endParaRPr lang="en-US" sz="1656" kern="100">
              <a:solidFill>
                <a:schemeClr val="tx1"/>
              </a:solidFill>
              <a:latin typeface="Aptos" panose="020B0004020202020204" pitchFamily="34" charset="0"/>
              <a:ea typeface="+mn-ea"/>
              <a:cs typeface="Times New Roman" panose="02020603050405020304" pitchFamily="18" charset="0"/>
            </a:endParaRPr>
          </a:p>
          <a:p>
            <a:pPr defTabSz="841248">
              <a:lnSpc>
                <a:spcPct val="115000"/>
              </a:lnSpc>
              <a:spcAft>
                <a:spcPts val="600"/>
              </a:spcAft>
            </a:pPr>
            <a:r>
              <a:rPr lang="en-US" sz="1656" kern="100">
                <a:solidFill>
                  <a:schemeClr val="tx1"/>
                </a:solidFill>
                <a:latin typeface="Aptos" panose="020B0004020202020204" pitchFamily="34" charset="0"/>
                <a:ea typeface="+mn-ea"/>
                <a:cs typeface="Times New Roman" panose="02020603050405020304" pitchFamily="18" charset="0"/>
              </a:rPr>
              <a:t>Union-</a:t>
            </a:r>
            <a:r>
              <a:rPr lang="en-US" sz="1656" kern="100" err="1">
                <a:solidFill>
                  <a:schemeClr val="tx1"/>
                </a:solidFill>
                <a:latin typeface="Aptos" panose="020B0004020202020204" pitchFamily="34" charset="0"/>
                <a:ea typeface="+mn-ea"/>
                <a:cs typeface="Times New Roman" panose="02020603050405020304" pitchFamily="18" charset="0"/>
              </a:rPr>
              <a:t>Synder</a:t>
            </a:r>
            <a:r>
              <a:rPr lang="en-US" sz="1656" kern="100">
                <a:solidFill>
                  <a:schemeClr val="tx1"/>
                </a:solidFill>
                <a:latin typeface="Aptos" panose="020B0004020202020204" pitchFamily="34" charset="0"/>
                <a:ea typeface="+mn-ea"/>
                <a:cs typeface="Times New Roman" panose="02020603050405020304" pitchFamily="18" charset="0"/>
              </a:rPr>
              <a:t> Community Action Agency</a:t>
            </a:r>
          </a:p>
          <a:p>
            <a:pPr defTabSz="841248">
              <a:spcAft>
                <a:spcPts val="600"/>
              </a:spcAft>
            </a:pPr>
            <a:r>
              <a:rPr lang="en-US" sz="1656" kern="1200">
                <a:solidFill>
                  <a:schemeClr val="tx1"/>
                </a:solidFill>
                <a:latin typeface="Aptos" panose="020B0004020202020204" pitchFamily="34" charset="0"/>
                <a:ea typeface="+mn-ea"/>
                <a:cs typeface="Times New Roman" panose="02020603050405020304" pitchFamily="18" charset="0"/>
              </a:rPr>
              <a:t>United Way of Wyoming Valley</a:t>
            </a:r>
            <a:endParaRPr lang="en-US"/>
          </a:p>
        </p:txBody>
      </p:sp>
      <p:sp>
        <p:nvSpPr>
          <p:cNvPr id="5" name="Text Placeholder 4">
            <a:extLst>
              <a:ext uri="{FF2B5EF4-FFF2-40B4-BE49-F238E27FC236}">
                <a16:creationId xmlns:a16="http://schemas.microsoft.com/office/drawing/2014/main" id="{EAA0B750-BE96-200D-476E-6EBAB7868CEF}"/>
              </a:ext>
            </a:extLst>
          </p:cNvPr>
          <p:cNvSpPr>
            <a:spLocks/>
          </p:cNvSpPr>
          <p:nvPr/>
        </p:nvSpPr>
        <p:spPr>
          <a:xfrm>
            <a:off x="6177358" y="2112579"/>
            <a:ext cx="4820250" cy="766220"/>
          </a:xfrm>
          <a:prstGeom prst="rect">
            <a:avLst/>
          </a:prstGeom>
        </p:spPr>
        <p:txBody>
          <a:bodyPr/>
          <a:lstStyle/>
          <a:p>
            <a:pPr defTabSz="841248">
              <a:spcAft>
                <a:spcPts val="600"/>
              </a:spcAft>
            </a:pPr>
            <a:r>
              <a:rPr lang="en-US" sz="1656" kern="1200">
                <a:solidFill>
                  <a:schemeClr val="tx1"/>
                </a:solidFill>
                <a:latin typeface="+mn-lt"/>
                <a:ea typeface="+mn-ea"/>
                <a:cs typeface="+mn-cs"/>
              </a:rPr>
              <a:t>New York</a:t>
            </a:r>
            <a:endParaRPr lang="en-US"/>
          </a:p>
        </p:txBody>
      </p:sp>
      <p:sp>
        <p:nvSpPr>
          <p:cNvPr id="6" name="Content Placeholder 5">
            <a:extLst>
              <a:ext uri="{FF2B5EF4-FFF2-40B4-BE49-F238E27FC236}">
                <a16:creationId xmlns:a16="http://schemas.microsoft.com/office/drawing/2014/main" id="{CEE1FCE5-BBDD-DD80-AFFB-1CD1474CF8C1}"/>
              </a:ext>
            </a:extLst>
          </p:cNvPr>
          <p:cNvSpPr>
            <a:spLocks/>
          </p:cNvSpPr>
          <p:nvPr/>
        </p:nvSpPr>
        <p:spPr>
          <a:xfrm>
            <a:off x="6177358" y="2878799"/>
            <a:ext cx="4820250" cy="3426585"/>
          </a:xfrm>
          <a:prstGeom prst="rect">
            <a:avLst/>
          </a:prstGeom>
        </p:spPr>
        <p:txBody>
          <a:bodyPr/>
          <a:lstStyle/>
          <a:p>
            <a:pPr defTabSz="841248">
              <a:lnSpc>
                <a:spcPct val="115000"/>
              </a:lnSpc>
              <a:spcAft>
                <a:spcPts val="600"/>
              </a:spcAft>
            </a:pPr>
            <a:r>
              <a:rPr lang="en-US" sz="1656" kern="100">
                <a:solidFill>
                  <a:schemeClr val="tx1"/>
                </a:solidFill>
                <a:latin typeface="Aptos" panose="020B0004020202020204" pitchFamily="34" charset="0"/>
                <a:ea typeface="+mn-ea"/>
                <a:cs typeface="Times New Roman" panose="02020603050405020304" pitchFamily="18" charset="0"/>
              </a:rPr>
              <a:t>United Way of Buffalo &amp; Erie County</a:t>
            </a:r>
          </a:p>
          <a:p>
            <a:pPr defTabSz="841248">
              <a:lnSpc>
                <a:spcPct val="115000"/>
              </a:lnSpc>
              <a:spcAft>
                <a:spcPts val="600"/>
              </a:spcAft>
            </a:pPr>
            <a:r>
              <a:rPr lang="en-US" sz="1656" kern="100">
                <a:solidFill>
                  <a:srgbClr val="B30000"/>
                </a:solidFill>
                <a:latin typeface="Aptos" panose="020B0004020202020204" pitchFamily="34" charset="0"/>
                <a:ea typeface="+mn-ea"/>
                <a:cs typeface="Times New Roman" panose="02020603050405020304" pitchFamily="18" charset="0"/>
              </a:rPr>
              <a:t>Cornell University</a:t>
            </a:r>
            <a:endParaRPr lang="en-US" sz="1656" kern="100">
              <a:solidFill>
                <a:schemeClr val="tx1"/>
              </a:solidFill>
              <a:latin typeface="Aptos" panose="020B0004020202020204" pitchFamily="34" charset="0"/>
              <a:ea typeface="+mn-ea"/>
              <a:cs typeface="Times New Roman" panose="02020603050405020304" pitchFamily="18" charset="0"/>
            </a:endParaRPr>
          </a:p>
          <a:p>
            <a:pPr defTabSz="841248">
              <a:lnSpc>
                <a:spcPct val="115000"/>
              </a:lnSpc>
              <a:spcAft>
                <a:spcPts val="600"/>
              </a:spcAft>
            </a:pPr>
            <a:r>
              <a:rPr lang="en-US" sz="1656" kern="100">
                <a:solidFill>
                  <a:schemeClr val="tx1"/>
                </a:solidFill>
                <a:latin typeface="Aptos" panose="020B0004020202020204" pitchFamily="34" charset="0"/>
                <a:ea typeface="+mn-ea"/>
                <a:cs typeface="Times New Roman" panose="02020603050405020304" pitchFamily="18" charset="0"/>
              </a:rPr>
              <a:t>Food Bank For New York City</a:t>
            </a:r>
          </a:p>
          <a:p>
            <a:pPr defTabSz="841248">
              <a:lnSpc>
                <a:spcPct val="115000"/>
              </a:lnSpc>
              <a:spcAft>
                <a:spcPts val="600"/>
              </a:spcAft>
            </a:pPr>
            <a:r>
              <a:rPr lang="en-US" sz="1656" kern="100">
                <a:solidFill>
                  <a:srgbClr val="B30000"/>
                </a:solidFill>
                <a:latin typeface="Aptos" panose="020B0004020202020204" pitchFamily="34" charset="0"/>
                <a:ea typeface="+mn-ea"/>
                <a:cs typeface="Times New Roman" panose="02020603050405020304" pitchFamily="18" charset="0"/>
              </a:rPr>
              <a:t>Hartwick College</a:t>
            </a:r>
            <a:endParaRPr lang="en-US" sz="1656" kern="100">
              <a:solidFill>
                <a:schemeClr val="tx1"/>
              </a:solidFill>
              <a:latin typeface="Aptos" panose="020B0004020202020204" pitchFamily="34" charset="0"/>
              <a:ea typeface="+mn-ea"/>
              <a:cs typeface="Times New Roman" panose="02020603050405020304" pitchFamily="18" charset="0"/>
            </a:endParaRPr>
          </a:p>
          <a:p>
            <a:pPr defTabSz="841248">
              <a:lnSpc>
                <a:spcPct val="115000"/>
              </a:lnSpc>
              <a:spcAft>
                <a:spcPts val="600"/>
              </a:spcAft>
            </a:pPr>
            <a:r>
              <a:rPr lang="en-US" sz="1656" kern="100">
                <a:solidFill>
                  <a:schemeClr val="tx1"/>
                </a:solidFill>
                <a:latin typeface="Aptos" panose="020B0004020202020204" pitchFamily="34" charset="0"/>
                <a:ea typeface="+mn-ea"/>
                <a:cs typeface="Times New Roman" panose="02020603050405020304" pitchFamily="18" charset="0"/>
              </a:rPr>
              <a:t>County of Westchester</a:t>
            </a:r>
          </a:p>
          <a:p>
            <a:pPr>
              <a:spcAft>
                <a:spcPts val="600"/>
              </a:spcAft>
            </a:pPr>
            <a:endParaRPr lang="en-US"/>
          </a:p>
        </p:txBody>
      </p:sp>
    </p:spTree>
    <p:extLst>
      <p:ext uri="{BB962C8B-B14F-4D97-AF65-F5344CB8AC3E}">
        <p14:creationId xmlns:p14="http://schemas.microsoft.com/office/powerpoint/2010/main" val="3698967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7A9845-E9C3-266B-3A4D-432964F67486}"/>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a:solidFill>
                  <a:srgbClr val="FFFFFF"/>
                </a:solidFill>
                <a:latin typeface="+mj-lt"/>
                <a:ea typeface="+mj-ea"/>
                <a:cs typeface="+mj-cs"/>
              </a:rPr>
              <a:t>Appendix A – Pilot Teams</a:t>
            </a:r>
          </a:p>
        </p:txBody>
      </p:sp>
      <p:sp>
        <p:nvSpPr>
          <p:cNvPr id="3" name="Text Placeholder 2">
            <a:extLst>
              <a:ext uri="{FF2B5EF4-FFF2-40B4-BE49-F238E27FC236}">
                <a16:creationId xmlns:a16="http://schemas.microsoft.com/office/drawing/2014/main" id="{5CAAC436-A9F5-7F84-67B8-A9BC965403E4}"/>
              </a:ext>
            </a:extLst>
          </p:cNvPr>
          <p:cNvSpPr>
            <a:spLocks/>
          </p:cNvSpPr>
          <p:nvPr/>
        </p:nvSpPr>
        <p:spPr>
          <a:xfrm>
            <a:off x="3997605" y="2615979"/>
            <a:ext cx="4220731" cy="674225"/>
          </a:xfrm>
          <a:prstGeom prst="rect">
            <a:avLst/>
          </a:prstGeom>
        </p:spPr>
        <p:txBody>
          <a:bodyPr/>
          <a:lstStyle/>
          <a:p>
            <a:pPr defTabSz="740664">
              <a:spcAft>
                <a:spcPts val="600"/>
              </a:spcAft>
            </a:pPr>
            <a:r>
              <a:rPr lang="en-US" sz="1458" kern="1200">
                <a:solidFill>
                  <a:schemeClr val="tx1"/>
                </a:solidFill>
                <a:latin typeface="+mn-lt"/>
                <a:ea typeface="+mn-ea"/>
                <a:cs typeface="+mn-cs"/>
              </a:rPr>
              <a:t>Texas</a:t>
            </a:r>
            <a:endParaRPr lang="en-US"/>
          </a:p>
        </p:txBody>
      </p:sp>
      <p:sp>
        <p:nvSpPr>
          <p:cNvPr id="4" name="Content Placeholder 3">
            <a:extLst>
              <a:ext uri="{FF2B5EF4-FFF2-40B4-BE49-F238E27FC236}">
                <a16:creationId xmlns:a16="http://schemas.microsoft.com/office/drawing/2014/main" id="{7E0A5003-E4F7-AD21-702A-5A8C59A086B6}"/>
              </a:ext>
            </a:extLst>
          </p:cNvPr>
          <p:cNvSpPr>
            <a:spLocks/>
          </p:cNvSpPr>
          <p:nvPr/>
        </p:nvSpPr>
        <p:spPr>
          <a:xfrm>
            <a:off x="3997605" y="3290204"/>
            <a:ext cx="4220731" cy="3015180"/>
          </a:xfrm>
          <a:prstGeom prst="rect">
            <a:avLst/>
          </a:prstGeom>
        </p:spPr>
        <p:txBody>
          <a:bodyPr/>
          <a:lstStyle/>
          <a:p>
            <a:pPr defTabSz="740664">
              <a:lnSpc>
                <a:spcPct val="115000"/>
              </a:lnSpc>
              <a:spcAft>
                <a:spcPts val="600"/>
              </a:spcAft>
            </a:pPr>
            <a:r>
              <a:rPr lang="en-US" sz="1458" kern="100">
                <a:solidFill>
                  <a:schemeClr val="tx1"/>
                </a:solidFill>
                <a:latin typeface="Aptos" panose="020B0004020202020204" pitchFamily="34" charset="0"/>
                <a:ea typeface="+mn-ea"/>
                <a:cs typeface="Times New Roman" panose="02020603050405020304" pitchFamily="18" charset="0"/>
              </a:rPr>
              <a:t>United Way of Southern Cameron County</a:t>
            </a:r>
          </a:p>
          <a:p>
            <a:pPr defTabSz="740664">
              <a:lnSpc>
                <a:spcPct val="115000"/>
              </a:lnSpc>
              <a:spcAft>
                <a:spcPts val="600"/>
              </a:spcAft>
            </a:pPr>
            <a:r>
              <a:rPr lang="en-US" sz="1458" kern="100">
                <a:solidFill>
                  <a:schemeClr val="tx1"/>
                </a:solidFill>
                <a:latin typeface="Aptos" panose="020B0004020202020204" pitchFamily="34" charset="0"/>
                <a:ea typeface="+mn-ea"/>
                <a:cs typeface="Times New Roman" panose="02020603050405020304" pitchFamily="18" charset="0"/>
              </a:rPr>
              <a:t>United Way of Metropolitan Dallas</a:t>
            </a:r>
          </a:p>
          <a:p>
            <a:pPr defTabSz="740664">
              <a:lnSpc>
                <a:spcPct val="115000"/>
              </a:lnSpc>
              <a:spcAft>
                <a:spcPts val="600"/>
              </a:spcAft>
            </a:pPr>
            <a:r>
              <a:rPr lang="en-US" sz="1458" kern="100">
                <a:solidFill>
                  <a:srgbClr val="B30000"/>
                </a:solidFill>
                <a:latin typeface="Aptos" panose="020B0004020202020204" pitchFamily="34" charset="0"/>
                <a:ea typeface="+mn-ea"/>
                <a:cs typeface="Times New Roman" panose="02020603050405020304" pitchFamily="18" charset="0"/>
              </a:rPr>
              <a:t>University of Houston System</a:t>
            </a:r>
            <a:endParaRPr lang="en-US" sz="1458" kern="100">
              <a:solidFill>
                <a:schemeClr val="tx1"/>
              </a:solidFill>
              <a:latin typeface="Aptos" panose="020B0004020202020204" pitchFamily="34" charset="0"/>
              <a:ea typeface="+mn-ea"/>
              <a:cs typeface="Times New Roman" panose="02020603050405020304" pitchFamily="18" charset="0"/>
            </a:endParaRPr>
          </a:p>
          <a:p>
            <a:pPr defTabSz="740664">
              <a:lnSpc>
                <a:spcPct val="115000"/>
              </a:lnSpc>
              <a:spcAft>
                <a:spcPts val="600"/>
              </a:spcAft>
            </a:pPr>
            <a:r>
              <a:rPr lang="en-US" sz="1458" kern="100">
                <a:solidFill>
                  <a:srgbClr val="B30000"/>
                </a:solidFill>
                <a:latin typeface="Aptos" panose="020B0004020202020204" pitchFamily="34" charset="0"/>
                <a:ea typeface="+mn-ea"/>
                <a:cs typeface="Times New Roman" panose="02020603050405020304" pitchFamily="18" charset="0"/>
              </a:rPr>
              <a:t>Texas A&amp;M International University</a:t>
            </a:r>
            <a:endParaRPr lang="en-US" sz="1458" kern="100">
              <a:solidFill>
                <a:schemeClr val="tx1"/>
              </a:solidFill>
              <a:latin typeface="Aptos" panose="020B0004020202020204" pitchFamily="34" charset="0"/>
              <a:ea typeface="+mn-ea"/>
              <a:cs typeface="Times New Roman" panose="02020603050405020304" pitchFamily="18" charset="0"/>
            </a:endParaRPr>
          </a:p>
          <a:p>
            <a:pPr defTabSz="740664">
              <a:lnSpc>
                <a:spcPct val="115000"/>
              </a:lnSpc>
              <a:spcAft>
                <a:spcPts val="600"/>
              </a:spcAft>
            </a:pPr>
            <a:r>
              <a:rPr lang="en-US" sz="1458" kern="100">
                <a:solidFill>
                  <a:schemeClr val="tx1"/>
                </a:solidFill>
                <a:latin typeface="Aptos" panose="020B0004020202020204" pitchFamily="34" charset="0"/>
                <a:ea typeface="+mn-ea"/>
                <a:cs typeface="Times New Roman" panose="02020603050405020304" pitchFamily="18" charset="0"/>
              </a:rPr>
              <a:t>Children’s Books on Wheels</a:t>
            </a:r>
          </a:p>
          <a:p>
            <a:pPr>
              <a:spcAft>
                <a:spcPts val="600"/>
              </a:spcAft>
            </a:pPr>
            <a:endParaRPr lang="en-US"/>
          </a:p>
        </p:txBody>
      </p:sp>
    </p:spTree>
    <p:extLst>
      <p:ext uri="{BB962C8B-B14F-4D97-AF65-F5344CB8AC3E}">
        <p14:creationId xmlns:p14="http://schemas.microsoft.com/office/powerpoint/2010/main" val="159573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CDA8228-B606-FC90-BBC3-98FBC5F93007}"/>
              </a:ext>
            </a:extLst>
          </p:cNvPr>
          <p:cNvPicPr>
            <a:picLocks noChangeAspect="1"/>
          </p:cNvPicPr>
          <p:nvPr/>
        </p:nvPicPr>
        <p:blipFill rotWithShape="1">
          <a:blip r:embed="rId3"/>
          <a:srcRect t="4803" r="23298" b="4289"/>
          <a:stretch/>
        </p:blipFill>
        <p:spPr>
          <a:xfrm>
            <a:off x="3523488" y="10"/>
            <a:ext cx="8668512" cy="6857990"/>
          </a:xfrm>
          <a:prstGeom prst="rect">
            <a:avLst/>
          </a:prstGeom>
        </p:spPr>
      </p:pic>
      <p:sp>
        <p:nvSpPr>
          <p:cNvPr id="38" name="Rectangle 3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065CC1BC-4B8A-240D-3D3B-283CD759EB2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PREFACE</a:t>
            </a:r>
          </a:p>
        </p:txBody>
      </p:sp>
      <p:sp>
        <p:nvSpPr>
          <p:cNvPr id="39" name="Rectangle 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932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AC40FFA8-CDA2-4745-9D0A-854FC4DBE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AC06F4BD-14BF-3AC9-0866-C7BE198930AE}"/>
              </a:ext>
            </a:extLst>
          </p:cNvPr>
          <p:cNvSpPr>
            <a:spLocks noGrp="1"/>
          </p:cNvSpPr>
          <p:nvPr>
            <p:ph type="title"/>
          </p:nvPr>
        </p:nvSpPr>
        <p:spPr>
          <a:xfrm>
            <a:off x="765612" y="3940584"/>
            <a:ext cx="4648051" cy="2405833"/>
          </a:xfrm>
        </p:spPr>
        <p:txBody>
          <a:bodyPr vert="horz" lIns="91440" tIns="45720" rIns="91440" bIns="45720" rtlCol="0" anchor="ctr">
            <a:normAutofit/>
          </a:bodyPr>
          <a:lstStyle/>
          <a:p>
            <a:r>
              <a:rPr lang="en-US" sz="4000" kern="1200">
                <a:solidFill>
                  <a:schemeClr val="tx1"/>
                </a:solidFill>
                <a:latin typeface="+mj-lt"/>
                <a:ea typeface="+mj-ea"/>
                <a:cs typeface="+mj-cs"/>
              </a:rPr>
              <a:t>VITA SITE COORDINATORS</a:t>
            </a:r>
          </a:p>
        </p:txBody>
      </p:sp>
      <p:sp useBgFill="1">
        <p:nvSpPr>
          <p:cNvPr id="27" name="Rectangle 26">
            <a:extLst>
              <a:ext uri="{FF2B5EF4-FFF2-40B4-BE49-F238E27FC236}">
                <a16:creationId xmlns:a16="http://schemas.microsoft.com/office/drawing/2014/main" id="{A031F918-6C2A-4C3F-8785-651FF613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7999"/>
          </a:xfrm>
          <a:prstGeom prst="rect">
            <a:avLst/>
          </a:prstGeom>
          <a:ln>
            <a:noFill/>
          </a:ln>
          <a:effectLst>
            <a:outerShdw blurRad="228600" dist="190500" dir="7260000" sx="95000" sy="95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map of the states of texas&#10;&#10;Description automatically generated">
            <a:extLst>
              <a:ext uri="{FF2B5EF4-FFF2-40B4-BE49-F238E27FC236}">
                <a16:creationId xmlns:a16="http://schemas.microsoft.com/office/drawing/2014/main" id="{589566D3-766F-CB07-9DEF-A55B7BEB127F}"/>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13462"/>
          <a:stretch/>
        </p:blipFill>
        <p:spPr>
          <a:xfrm>
            <a:off x="1" y="-2"/>
            <a:ext cx="6096000" cy="3429001"/>
          </a:xfrm>
          <a:prstGeom prst="rect">
            <a:avLst/>
          </a:prstGeom>
        </p:spPr>
      </p:pic>
      <p:pic>
        <p:nvPicPr>
          <p:cNvPr id="7" name="Picture 6">
            <a:extLst>
              <a:ext uri="{FF2B5EF4-FFF2-40B4-BE49-F238E27FC236}">
                <a16:creationId xmlns:a16="http://schemas.microsoft.com/office/drawing/2014/main" id="{4529CA94-1EBB-D13C-5EBC-E8A721E7C53D}"/>
              </a:ext>
            </a:extLst>
          </p:cNvPr>
          <p:cNvPicPr>
            <a:picLocks noChangeAspect="1"/>
          </p:cNvPicPr>
          <p:nvPr/>
        </p:nvPicPr>
        <p:blipFill rotWithShape="1">
          <a:blip r:embed="rId4"/>
          <a:srcRect t="7413" b="8317"/>
          <a:stretch/>
        </p:blipFill>
        <p:spPr>
          <a:xfrm>
            <a:off x="6096000" y="-2"/>
            <a:ext cx="6096000" cy="3429001"/>
          </a:xfrm>
          <a:prstGeom prst="rect">
            <a:avLst/>
          </a:prstGeom>
        </p:spPr>
      </p:pic>
      <p:sp>
        <p:nvSpPr>
          <p:cNvPr id="3" name="Content Placeholder 2">
            <a:extLst>
              <a:ext uri="{FF2B5EF4-FFF2-40B4-BE49-F238E27FC236}">
                <a16:creationId xmlns:a16="http://schemas.microsoft.com/office/drawing/2014/main" id="{8CB160C9-6453-69DD-15AB-B1350877A445}"/>
              </a:ext>
            </a:extLst>
          </p:cNvPr>
          <p:cNvSpPr>
            <a:spLocks noGrp="1"/>
          </p:cNvSpPr>
          <p:nvPr>
            <p:ph sz="half" idx="1"/>
          </p:nvPr>
        </p:nvSpPr>
        <p:spPr>
          <a:xfrm>
            <a:off x="6803408" y="3886767"/>
            <a:ext cx="4617965" cy="2513466"/>
          </a:xfrm>
        </p:spPr>
        <p:txBody>
          <a:bodyPr vert="horz" lIns="91440" tIns="45720" rIns="91440" bIns="45720" rtlCol="0" anchor="ctr">
            <a:normAutofit/>
          </a:bodyPr>
          <a:lstStyle/>
          <a:p>
            <a:r>
              <a:rPr lang="en-US" sz="2000"/>
              <a:t>VITA States</a:t>
            </a:r>
          </a:p>
          <a:p>
            <a:r>
              <a:rPr lang="en-US" sz="2000"/>
              <a:t>Targeted Marketing</a:t>
            </a:r>
          </a:p>
          <a:p>
            <a:r>
              <a:rPr lang="en-US" sz="2000"/>
              <a:t>Expand Outreach</a:t>
            </a:r>
          </a:p>
          <a:p>
            <a:r>
              <a:rPr lang="en-US" sz="2000"/>
              <a:t>Improve Data Collection</a:t>
            </a:r>
          </a:p>
        </p:txBody>
      </p:sp>
    </p:spTree>
    <p:extLst>
      <p:ext uri="{BB962C8B-B14F-4D97-AF65-F5344CB8AC3E}">
        <p14:creationId xmlns:p14="http://schemas.microsoft.com/office/powerpoint/2010/main" val="423590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3339DDD-4AFD-61B7-F148-41705262637E}"/>
              </a:ext>
            </a:extLst>
          </p:cNvPr>
          <p:cNvSpPr>
            <a:spLocks noGrp="1"/>
          </p:cNvSpPr>
          <p:nvPr>
            <p:ph type="title"/>
          </p:nvPr>
        </p:nvSpPr>
        <p:spPr>
          <a:xfrm>
            <a:off x="838200" y="365125"/>
            <a:ext cx="10515600" cy="1325563"/>
          </a:xfrm>
        </p:spPr>
        <p:txBody>
          <a:bodyPr>
            <a:normAutofit/>
          </a:bodyPr>
          <a:lstStyle/>
          <a:p>
            <a:r>
              <a:rPr lang="en-US" sz="5400" dirty="0"/>
              <a:t>Four Step Completion</a:t>
            </a:r>
          </a:p>
        </p:txBody>
      </p:sp>
      <p:sp>
        <p:nvSpPr>
          <p:cNvPr id="16"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7">
            <a:extLst>
              <a:ext uri="{FF2B5EF4-FFF2-40B4-BE49-F238E27FC236}">
                <a16:creationId xmlns:a16="http://schemas.microsoft.com/office/drawing/2014/main" id="{7A868BDB-7E2D-4F64-C100-37DAFA569D58}"/>
              </a:ext>
            </a:extLst>
          </p:cNvPr>
          <p:cNvGraphicFramePr>
            <a:graphicFrameLocks noGrp="1"/>
          </p:cNvGraphicFramePr>
          <p:nvPr>
            <p:ph idx="1"/>
            <p:extLst>
              <p:ext uri="{D42A27DB-BD31-4B8C-83A1-F6EECF244321}">
                <p14:modId xmlns:p14="http://schemas.microsoft.com/office/powerpoint/2010/main" val="1171090801"/>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1386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D732D-D4B0-4302-BC99-CEE12B2FC579}"/>
              </a:ext>
            </a:extLst>
          </p:cNvPr>
          <p:cNvSpPr>
            <a:spLocks noGrp="1"/>
          </p:cNvSpPr>
          <p:nvPr>
            <p:ph type="title"/>
          </p:nvPr>
        </p:nvSpPr>
        <p:spPr>
          <a:xfrm>
            <a:off x="838200" y="365125"/>
            <a:ext cx="10515600" cy="1325563"/>
          </a:xfrm>
        </p:spPr>
        <p:txBody>
          <a:bodyPr>
            <a:normAutofit/>
          </a:bodyPr>
          <a:lstStyle/>
          <a:p>
            <a:r>
              <a:rPr lang="en-US" sz="5400"/>
              <a:t>Develop</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93ED9DB-F479-5971-3600-54B631DA9E3A}"/>
              </a:ext>
            </a:extLst>
          </p:cNvPr>
          <p:cNvGraphicFramePr>
            <a:graphicFrameLocks noGrp="1"/>
          </p:cNvGraphicFramePr>
          <p:nvPr>
            <p:ph idx="1"/>
            <p:extLst>
              <p:ext uri="{D42A27DB-BD31-4B8C-83A1-F6EECF244321}">
                <p14:modId xmlns:p14="http://schemas.microsoft.com/office/powerpoint/2010/main" val="226101106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226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A82FB-7073-2323-5FA4-5649DAB197EB}"/>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Organize</a:t>
            </a:r>
          </a:p>
        </p:txBody>
      </p:sp>
      <p:sp>
        <p:nvSpPr>
          <p:cNvPr id="3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timeline of a flight&#10;&#10;Description automatically generated with medium confidence">
            <a:extLst>
              <a:ext uri="{FF2B5EF4-FFF2-40B4-BE49-F238E27FC236}">
                <a16:creationId xmlns:a16="http://schemas.microsoft.com/office/drawing/2014/main" id="{936FD829-63C7-F6A6-BF3B-E3B3D01F6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486" y="2084546"/>
            <a:ext cx="8238929" cy="4441371"/>
          </a:xfrm>
          <a:prstGeom prst="rect">
            <a:avLst/>
          </a:prstGeom>
        </p:spPr>
      </p:pic>
    </p:spTree>
    <p:extLst>
      <p:ext uri="{BB962C8B-B14F-4D97-AF65-F5344CB8AC3E}">
        <p14:creationId xmlns:p14="http://schemas.microsoft.com/office/powerpoint/2010/main" val="234844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eople working on ideas">
            <a:extLst>
              <a:ext uri="{FF2B5EF4-FFF2-40B4-BE49-F238E27FC236}">
                <a16:creationId xmlns:a16="http://schemas.microsoft.com/office/drawing/2014/main" id="{8B4D21A3-66E5-200F-A3EF-49A6C6C2577D}"/>
              </a:ext>
            </a:extLst>
          </p:cNvPr>
          <p:cNvPicPr>
            <a:picLocks noChangeAspect="1"/>
          </p:cNvPicPr>
          <p:nvPr/>
        </p:nvPicPr>
        <p:blipFill rotWithShape="1">
          <a:blip r:embed="rId3"/>
          <a:srcRect l="16936" r="24909" b="2"/>
          <a:stretch/>
        </p:blipFill>
        <p:spPr>
          <a:xfrm>
            <a:off x="6103027" y="10"/>
            <a:ext cx="6088971" cy="6857990"/>
          </a:xfrm>
          <a:prstGeom prst="rect">
            <a:avLst/>
          </a:prstGeom>
        </p:spPr>
      </p:pic>
      <p:sp useBgFill="1">
        <p:nvSpPr>
          <p:cNvPr id="12" name="Rectangle 11">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F4346-D464-6169-CC9B-5DAFFB50C53A}"/>
              </a:ext>
            </a:extLst>
          </p:cNvPr>
          <p:cNvSpPr>
            <a:spLocks noGrp="1"/>
          </p:cNvSpPr>
          <p:nvPr>
            <p:ph type="title"/>
          </p:nvPr>
        </p:nvSpPr>
        <p:spPr>
          <a:xfrm>
            <a:off x="761801" y="328512"/>
            <a:ext cx="4778387" cy="1628970"/>
          </a:xfrm>
        </p:spPr>
        <p:txBody>
          <a:bodyPr anchor="ctr">
            <a:normAutofit/>
          </a:bodyPr>
          <a:lstStyle/>
          <a:p>
            <a:r>
              <a:rPr lang="en-US" sz="4000"/>
              <a:t>Engage</a:t>
            </a:r>
          </a:p>
        </p:txBody>
      </p:sp>
      <p:sp>
        <p:nvSpPr>
          <p:cNvPr id="4" name="Content Placeholder 3">
            <a:extLst>
              <a:ext uri="{FF2B5EF4-FFF2-40B4-BE49-F238E27FC236}">
                <a16:creationId xmlns:a16="http://schemas.microsoft.com/office/drawing/2014/main" id="{97C86A74-E889-5223-4E30-150271E59C84}"/>
              </a:ext>
            </a:extLst>
          </p:cNvPr>
          <p:cNvSpPr>
            <a:spLocks noGrp="1"/>
          </p:cNvSpPr>
          <p:nvPr>
            <p:ph idx="1"/>
          </p:nvPr>
        </p:nvSpPr>
        <p:spPr>
          <a:xfrm>
            <a:off x="761801" y="2884929"/>
            <a:ext cx="4659756" cy="3374137"/>
          </a:xfrm>
        </p:spPr>
        <p:txBody>
          <a:bodyPr anchor="ctr">
            <a:normAutofit/>
          </a:bodyPr>
          <a:lstStyle/>
          <a:p>
            <a:r>
              <a:rPr lang="en-US" sz="2000"/>
              <a:t>Marketing Campaigns</a:t>
            </a:r>
          </a:p>
          <a:p>
            <a:r>
              <a:rPr lang="en-US" sz="2000"/>
              <a:t>Community Outreach</a:t>
            </a:r>
          </a:p>
          <a:p>
            <a:r>
              <a:rPr lang="en-US" sz="2000"/>
              <a:t>Resources</a:t>
            </a:r>
          </a:p>
          <a:p>
            <a:pPr marL="0" indent="0">
              <a:buNone/>
            </a:pPr>
            <a:endParaRPr lang="en-US" sz="2000"/>
          </a:p>
        </p:txBody>
      </p:sp>
    </p:spTree>
    <p:extLst>
      <p:ext uri="{BB962C8B-B14F-4D97-AF65-F5344CB8AC3E}">
        <p14:creationId xmlns:p14="http://schemas.microsoft.com/office/powerpoint/2010/main" val="3444222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5825B3-F01B-44F3-4C3F-6AB539DB8BD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Verify</a:t>
            </a:r>
          </a:p>
        </p:txBody>
      </p:sp>
      <p:graphicFrame>
        <p:nvGraphicFramePr>
          <p:cNvPr id="5" name="Content Placeholder 2">
            <a:extLst>
              <a:ext uri="{FF2B5EF4-FFF2-40B4-BE49-F238E27FC236}">
                <a16:creationId xmlns:a16="http://schemas.microsoft.com/office/drawing/2014/main" id="{DFEB6D8D-0BE5-9796-2475-2ACF5CF804E3}"/>
              </a:ext>
            </a:extLst>
          </p:cNvPr>
          <p:cNvGraphicFramePr>
            <a:graphicFrameLocks noGrp="1"/>
          </p:cNvGraphicFramePr>
          <p:nvPr>
            <p:ph idx="1"/>
            <p:extLst>
              <p:ext uri="{D42A27DB-BD31-4B8C-83A1-F6EECF244321}">
                <p14:modId xmlns:p14="http://schemas.microsoft.com/office/powerpoint/2010/main" val="260963896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854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84F9D61-9303-40B4-9F7E-66A9B4EDC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10365D8-EA7C-6058-7835-F1A12F07C0EA}"/>
              </a:ext>
            </a:extLst>
          </p:cNvPr>
          <p:cNvPicPr>
            <a:picLocks noChangeAspect="1"/>
          </p:cNvPicPr>
          <p:nvPr/>
        </p:nvPicPr>
        <p:blipFill rotWithShape="1">
          <a:blip r:embed="rId3"/>
          <a:srcRect t="6509" b="13396"/>
          <a:stretch/>
        </p:blipFill>
        <p:spPr>
          <a:xfrm>
            <a:off x="-1" y="-1"/>
            <a:ext cx="11416413" cy="6858001"/>
          </a:xfrm>
          <a:prstGeom prst="rect">
            <a:avLst/>
          </a:prstGeom>
          <a:effectLst>
            <a:outerShdw blurRad="596900" dist="330200" dir="8820000" sx="87000" sy="87000" algn="ctr" rotWithShape="0">
              <a:srgbClr val="000000">
                <a:alpha val="29000"/>
              </a:srgbClr>
            </a:outerShdw>
          </a:effectLst>
        </p:spPr>
      </p:pic>
      <p:sp>
        <p:nvSpPr>
          <p:cNvPr id="14" name="Overlay">
            <a:extLst>
              <a:ext uri="{FF2B5EF4-FFF2-40B4-BE49-F238E27FC236}">
                <a16:creationId xmlns:a16="http://schemas.microsoft.com/office/drawing/2014/main" id="{648D746A-0359-4EAE-8CF9-062E28169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779AE8E-0F48-B166-859B-A786C328AF4C}"/>
              </a:ext>
            </a:extLst>
          </p:cNvPr>
          <p:cNvSpPr>
            <a:spLocks noGrp="1"/>
          </p:cNvSpPr>
          <p:nvPr>
            <p:ph type="title"/>
          </p:nvPr>
        </p:nvSpPr>
        <p:spPr>
          <a:xfrm>
            <a:off x="589558" y="1948171"/>
            <a:ext cx="4501057" cy="2661313"/>
          </a:xfrm>
        </p:spPr>
        <p:txBody>
          <a:bodyPr vert="horz" lIns="91440" tIns="45720" rIns="91440" bIns="45720" rtlCol="0" anchor="b">
            <a:normAutofit/>
          </a:bodyPr>
          <a:lstStyle/>
          <a:p>
            <a:r>
              <a:rPr lang="en-US" sz="4800" dirty="0">
                <a:solidFill>
                  <a:srgbClr val="FFFFFF"/>
                </a:solidFill>
              </a:rPr>
              <a:t>References</a:t>
            </a:r>
          </a:p>
        </p:txBody>
      </p:sp>
    </p:spTree>
    <p:extLst>
      <p:ext uri="{BB962C8B-B14F-4D97-AF65-F5344CB8AC3E}">
        <p14:creationId xmlns:p14="http://schemas.microsoft.com/office/powerpoint/2010/main" val="95582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259</TotalTime>
  <Words>2809</Words>
  <Application>Microsoft Office PowerPoint</Application>
  <PresentationFormat>Widescreen</PresentationFormat>
  <Paragraphs>148</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Times New Roman</vt:lpstr>
      <vt:lpstr>Office Theme</vt:lpstr>
      <vt:lpstr>VITA DOEV</vt:lpstr>
      <vt:lpstr>PREFACE</vt:lpstr>
      <vt:lpstr>VITA SITE COORDINATORS</vt:lpstr>
      <vt:lpstr>Four Step Completion</vt:lpstr>
      <vt:lpstr>Develop</vt:lpstr>
      <vt:lpstr>Organize</vt:lpstr>
      <vt:lpstr>Engage</vt:lpstr>
      <vt:lpstr>Verify</vt:lpstr>
      <vt:lpstr>References</vt:lpstr>
      <vt:lpstr>References:</vt:lpstr>
      <vt:lpstr>References:</vt:lpstr>
      <vt:lpstr>References:</vt:lpstr>
      <vt:lpstr>Appendix A – Pilot Teams</vt:lpstr>
      <vt:lpstr>Appendix A – Pilot Teams</vt:lpstr>
      <vt:lpstr>Appendix A – Pilot Teams</vt:lpstr>
      <vt:lpstr>Appendix A – Pilot Teams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VITA Expanded</dc:title>
  <dc:creator>S LEWIS</dc:creator>
  <cp:lastModifiedBy>S LEWIS</cp:lastModifiedBy>
  <cp:revision>2</cp:revision>
  <dcterms:created xsi:type="dcterms:W3CDTF">2024-05-11T00:10:09Z</dcterms:created>
  <dcterms:modified xsi:type="dcterms:W3CDTF">2024-05-12T17:33:02Z</dcterms:modified>
</cp:coreProperties>
</file>