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jTmWUQPNyyyBVp22tVY1k/D0S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rogtrend.blogspot.com/2019/01/centos-7-mariadb-103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Mariadb Setup in centos7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장영완(ywjang2@gmail.com)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MariaDB설정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&lt;&lt;의존라이브러리 및 유틸리티 설치&gt;&gt;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#yum install –y gcc gcc-c++ libtermcap-devel gdbm-devel zlib* libxml* freetype* libpng* libjpeg* iconv flex gmp ncurses-devel cmake.x86_61 libaio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1254034" y="4637314"/>
            <a:ext cx="72662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참조싸이트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http://progtrend.blogspot.com/2019/01/centos-7-mariadb-103.html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MariaDB설정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b="1" lang="en-US" sz="1520"/>
              <a:t>Maria DB repository 설정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t/>
            </a:r>
            <a:endParaRPr sz="11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https://downloads.mariadb.org/mariadb/repositories/ 에 접속하면 리눅스 배포본에 따라 각 repository로 부터 설치할 수 있는 방법을 제시해준다. 여기서 제시하는 방법대로 따라하도록 하자.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가장 먼저 해야할 것이 yum repository를 설정하는 것이다. 아래 명령으로 /etc/yum.repos.d/ 디렉토리에 MariaDB.repo 라는 파일을 만들고 그 아래 내용을 넣도록 하자.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t/>
            </a:r>
            <a:endParaRPr sz="11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$ sudo vi /etc/yum.repos.d/MariaDB.repo</a:t>
            </a:r>
            <a:endParaRPr sz="11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t/>
            </a:r>
            <a:endParaRPr sz="11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# MariaDB 10.3 CentOS repository list - created 2019-01-13 00:47 UTC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# http://downloads.mariadb.org/mariadb/repositories/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[mariadb]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name = MariaDB</a:t>
            </a:r>
            <a:endParaRPr sz="11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baseurl = http://yum.mariadb.org/10.3/centos7-amd64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gpgkey=https://yum.mariadb.org/RPM-GPG-KEY-MariaDB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gpgcheck=1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t/>
            </a:r>
            <a:endParaRPr sz="11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MariaDB설정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Maria DB 설치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repository 설정을 했으면 아래 명령으로 YUM을 통해서 Maria DB를 설치할 수 있다.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$ sudo yum install MariaDB-server MariaDB-client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설치가 진행되면서 몇 번 묻는 질문에는 모두 y를 선택하면 된다. 설치가 완료되고 나면 아무런 설정을 하지 않아도 기본 설정값으로 실행할 수 있다.</a:t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MariaDB설정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Maria DB 설치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&lt;mariadb 가부팅시 자동시작되도록 한다&gt;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&lt;mariadb를 시작한다&gt;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#sudo systemctl start mariadb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&lt;또는 서비스명령으로 시작될 수 있다&gt;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#sudo service mariadb start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&lt;정상으로 시작되었는지 알아본다&gt;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#start service mariadb status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MariaDB 보완설정 및 기본설정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#sudo mysql_secure_installation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….진행하고서….</a:t>
            </a:r>
            <a:endParaRPr sz="259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>
            <a:off x="4839887" y="2967335"/>
            <a:ext cx="25122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Thanks</a:t>
            </a:r>
            <a:endParaRPr b="1" sz="5400" cap="non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VM 설치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윈도우에서 이종의 OS인 리눅스내용을 Setup 하기 위해 설치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850" y="2599509"/>
            <a:ext cx="8634549" cy="409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Centos7설치</a:t>
            </a:r>
            <a:endParaRPr/>
          </a:p>
        </p:txBody>
      </p:sp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735" t="0"/>
          <a:stretch/>
        </p:blipFill>
        <p:spPr>
          <a:xfrm>
            <a:off x="59052" y="1677625"/>
            <a:ext cx="3010719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789" y="1720487"/>
            <a:ext cx="2733812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690688"/>
            <a:ext cx="2224358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2757" y="1720486"/>
            <a:ext cx="319754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Centos7설치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91" y="1580606"/>
            <a:ext cx="9424441" cy="50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Centos7설치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89" y="1593668"/>
            <a:ext cx="10058400" cy="49900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5263389" y="1027906"/>
            <a:ext cx="3118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설치소스와 소프트웨어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Centos7설치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5263389" y="1027906"/>
            <a:ext cx="55018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서버GUI사용에 mariadb포함 모든것 선택하고 완료.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설치대상 선정후에 설치시작.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05" y="2353469"/>
            <a:ext cx="7610475" cy="42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Centos7설치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5263389" y="1027906"/>
            <a:ext cx="5455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루트 암호와 사용자 생성 선정하면 설치 진행이 됨.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144" y="2337018"/>
            <a:ext cx="7591425" cy="415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Centos7설치</a:t>
            </a:r>
            <a:endParaRPr/>
          </a:p>
        </p:txBody>
      </p:sp>
      <p:pic>
        <p:nvPicPr>
          <p:cNvPr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223" y="1690688"/>
            <a:ext cx="8412480" cy="459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Centos7설치</a:t>
            </a:r>
            <a:endParaRPr/>
          </a:p>
        </p:txBody>
      </p:sp>
      <p:pic>
        <p:nvPicPr>
          <p:cNvPr id="140" name="Google Shape;14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" y="1825625"/>
            <a:ext cx="441524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5786846" y="1690688"/>
            <a:ext cx="6184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약관에 동의하고 네트워크를 켬으로 동작시키고 설정완료.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5538651" y="2677886"/>
            <a:ext cx="42017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누르고 진행함.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구글계정으로 진행시킴.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터미널창으로 진행하면 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 계정으로 마리아디비설정을 진행함.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2019-11-09T11:21:19Z</dcterms:created>
  <dc:creator>xnote</dc:creator>
</cp:coreProperties>
</file>