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438-5898-406D-84DD-29E92094B5D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481-EE7D-441B-A234-F100FDBD8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4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438-5898-406D-84DD-29E92094B5D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481-EE7D-441B-A234-F100FDBD8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7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438-5898-406D-84DD-29E92094B5D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481-EE7D-441B-A234-F100FDBD8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438-5898-406D-84DD-29E92094B5D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481-EE7D-441B-A234-F100FDBD8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438-5898-406D-84DD-29E92094B5D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481-EE7D-441B-A234-F100FDBD8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5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438-5898-406D-84DD-29E92094B5D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481-EE7D-441B-A234-F100FDBD8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7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438-5898-406D-84DD-29E92094B5D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481-EE7D-441B-A234-F100FDBD8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9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438-5898-406D-84DD-29E92094B5D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481-EE7D-441B-A234-F100FDBD8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3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438-5898-406D-84DD-29E92094B5D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481-EE7D-441B-A234-F100FDBD8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7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438-5898-406D-84DD-29E92094B5D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481-EE7D-441B-A234-F100FDBD8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438-5898-406D-84DD-29E92094B5D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481-EE7D-441B-A234-F100FDBD8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9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94438-5898-406D-84DD-29E92094B5D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B4481-EE7D-441B-A234-F100FDBD8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9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secure.aadcdn.microsoftonline-p.com/ests/2.1.5781.10/content/images/default_signin_illustr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904"/>
            <a:ext cx="12191999" cy="687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85028" y="2860259"/>
            <a:ext cx="8345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Raleway" panose="020B0503030101060003" pitchFamily="34" charset="0"/>
              </a:rPr>
              <a:t>Getting started with Azure Web services</a:t>
            </a:r>
            <a:endParaRPr lang="en-US" sz="4800" b="1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59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8171"/>
            <a:ext cx="12192001" cy="51598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22285" y="913341"/>
            <a:ext cx="8345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Raleway" panose="020B0503030101060003" pitchFamily="34" charset="0"/>
              </a:rPr>
              <a:t>$_&gt;</a:t>
            </a:r>
            <a:r>
              <a:rPr lang="en-US" sz="4800" b="1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Whoami</a:t>
            </a:r>
            <a:r>
              <a:rPr lang="en-US" sz="4800" b="1" dirty="0" smtClean="0">
                <a:solidFill>
                  <a:schemeClr val="bg1"/>
                </a:solidFill>
                <a:latin typeface="Raleway" panose="020B0503030101060003" pitchFamily="34" charset="0"/>
              </a:rPr>
              <a:t>?</a:t>
            </a:r>
            <a:endParaRPr lang="en-US" sz="4800" b="1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2285" y="2061028"/>
            <a:ext cx="83457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chemeClr val="bg1"/>
                </a:solidFill>
                <a:latin typeface="Raleway" panose="020B0503030101060003" pitchFamily="34" charset="0"/>
              </a:rPr>
              <a:t>Sumair Baloch</a:t>
            </a:r>
          </a:p>
          <a:p>
            <a:pPr algn="r"/>
            <a:r>
              <a:rPr lang="en-US" sz="2400" i="1" dirty="0" smtClean="0">
                <a:solidFill>
                  <a:schemeClr val="bg1"/>
                </a:solidFill>
                <a:latin typeface="Raleway" panose="020B0503030101060003" pitchFamily="34" charset="0"/>
              </a:rPr>
              <a:t>JavaScript Avid Developer</a:t>
            </a:r>
          </a:p>
          <a:p>
            <a:pPr algn="r"/>
            <a:r>
              <a:rPr lang="en-US" sz="2400" i="1" dirty="0" smtClean="0">
                <a:solidFill>
                  <a:schemeClr val="bg1"/>
                </a:solidFill>
                <a:latin typeface="Raleway" panose="020B0503030101060003" pitchFamily="34" charset="0"/>
              </a:rPr>
              <a:t>Founder &amp; Managing Director @ </a:t>
            </a:r>
            <a:r>
              <a:rPr lang="en-US" sz="2400" i="1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Cic</a:t>
            </a:r>
            <a:r>
              <a:rPr lang="en-US" sz="2400" i="1" dirty="0" smtClean="0">
                <a:solidFill>
                  <a:schemeClr val="bg1"/>
                </a:solidFill>
                <a:latin typeface="Raleway" panose="020B0503030101060003" pitchFamily="34" charset="0"/>
              </a:rPr>
              <a:t> Hub</a:t>
            </a:r>
          </a:p>
          <a:p>
            <a:pPr algn="r"/>
            <a:r>
              <a:rPr lang="en-US" sz="2400" i="1" dirty="0" smtClean="0">
                <a:solidFill>
                  <a:schemeClr val="bg1"/>
                </a:solidFill>
                <a:latin typeface="Raleway" panose="020B0503030101060003" pitchFamily="34" charset="0"/>
              </a:rPr>
              <a:t>Founder &amp; C.O.O. @ Codex Solutions</a:t>
            </a:r>
            <a:endParaRPr lang="en-US" sz="2400" i="1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22285" y="4324619"/>
            <a:ext cx="8345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 smtClean="0">
                <a:solidFill>
                  <a:schemeClr val="bg1"/>
                </a:solidFill>
                <a:latin typeface="Raleway" panose="020B0503030101060003" pitchFamily="34" charset="0"/>
              </a:rPr>
              <a:t>Fb.com/</a:t>
            </a:r>
            <a:r>
              <a:rPr lang="en-US" sz="2800" i="1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sumairhbaloch</a:t>
            </a:r>
            <a:endParaRPr lang="en-US" sz="2800" i="1" dirty="0" smtClean="0">
              <a:solidFill>
                <a:schemeClr val="bg1"/>
              </a:solidFill>
              <a:latin typeface="Raleway" panose="020B0503030101060003" pitchFamily="34" charset="0"/>
            </a:endParaRPr>
          </a:p>
          <a:p>
            <a:pPr algn="r"/>
            <a:r>
              <a:rPr lang="en-US" sz="2800" i="1" dirty="0" smtClean="0">
                <a:solidFill>
                  <a:schemeClr val="bg1"/>
                </a:solidFill>
                <a:latin typeface="Raleway" panose="020B0503030101060003" pitchFamily="34" charset="0"/>
              </a:rPr>
              <a:t>@</a:t>
            </a:r>
            <a:r>
              <a:rPr lang="en-US" sz="2800" i="1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sumairhamza</a:t>
            </a:r>
            <a:endParaRPr lang="en-US" sz="2400" i="1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31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8171"/>
            <a:ext cx="12192001" cy="51598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22285" y="913341"/>
            <a:ext cx="8345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Raleway" panose="020B0503030101060003" pitchFamily="34" charset="0"/>
              </a:rPr>
              <a:t>$_&gt;</a:t>
            </a:r>
            <a:r>
              <a:rPr lang="en-US" sz="4800" b="1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ourOutline</a:t>
            </a:r>
            <a:endParaRPr lang="en-US" sz="4800" b="1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2285" y="2061028"/>
            <a:ext cx="83457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Raleway" panose="020B0503030101060003" pitchFamily="34" charset="0"/>
              </a:rPr>
              <a:t>Azure Web App.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Raleway" panose="020B0503030101060003" pitchFamily="34" charset="0"/>
              </a:rPr>
              <a:t>Uploading a web service to Azure.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Raleway" panose="020B0503030101060003" pitchFamily="34" charset="0"/>
              </a:rPr>
              <a:t>Interacting and managing health of the web service.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Raleway" panose="020B0503030101060003" pitchFamily="34" charset="0"/>
              </a:rPr>
              <a:t>Working with </a:t>
            </a:r>
            <a:r>
              <a:rPr lang="en-US" sz="28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Git</a:t>
            </a:r>
            <a:r>
              <a:rPr lang="en-US" sz="2800" dirty="0" smtClean="0">
                <a:solidFill>
                  <a:schemeClr val="bg1"/>
                </a:solidFill>
                <a:latin typeface="Raleway" panose="020B0503030101060003" pitchFamily="34" charset="0"/>
              </a:rPr>
              <a:t> for continuous deployment.</a:t>
            </a:r>
          </a:p>
        </p:txBody>
      </p:sp>
    </p:spTree>
    <p:extLst>
      <p:ext uri="{BB962C8B-B14F-4D97-AF65-F5344CB8AC3E}">
        <p14:creationId xmlns:p14="http://schemas.microsoft.com/office/powerpoint/2010/main" val="349312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8171"/>
            <a:ext cx="12192001" cy="51598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22285" y="913341"/>
            <a:ext cx="8345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Raleway" panose="020B0503030101060003" pitchFamily="34" charset="0"/>
              </a:rPr>
              <a:t>$_&gt;Azure?</a:t>
            </a:r>
            <a:endParaRPr lang="en-US" sz="4800" b="1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2285" y="2061028"/>
            <a:ext cx="83457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chemeClr val="bg1"/>
                </a:solidFill>
                <a:latin typeface="Raleway" panose="020B0503030101060003" pitchFamily="34" charset="0"/>
              </a:rPr>
              <a:t>Azure is a cloud computing service created by Microsoft for building, deploying and managing applications that’re platform and infrastructure independent.</a:t>
            </a:r>
            <a:endParaRPr lang="en-US" sz="2400" i="1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07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8171"/>
            <a:ext cx="12192001" cy="51598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22285" y="913341"/>
            <a:ext cx="8345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Raleway" panose="020B0503030101060003" pitchFamily="34" charset="0"/>
              </a:rPr>
              <a:t>$_&gt;</a:t>
            </a:r>
            <a:r>
              <a:rPr lang="en-US" sz="4800" b="1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Webservice</a:t>
            </a:r>
            <a:r>
              <a:rPr lang="en-US" sz="4800" b="1" dirty="0" smtClean="0">
                <a:solidFill>
                  <a:schemeClr val="bg1"/>
                </a:solidFill>
                <a:latin typeface="Raleway" panose="020B0503030101060003" pitchFamily="34" charset="0"/>
              </a:rPr>
              <a:t>?</a:t>
            </a:r>
            <a:endParaRPr lang="en-US" sz="4800" b="1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2285" y="2061028"/>
            <a:ext cx="83457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chemeClr val="bg1"/>
                </a:solidFill>
                <a:latin typeface="Raleway" panose="020B0503030101060003" pitchFamily="34" charset="0"/>
              </a:rPr>
              <a:t>Web services use REST or SOAP APIs to share data over the web. Most common examples would be communication between a website &amp; a mobile app.</a:t>
            </a:r>
            <a:endParaRPr lang="en-US" sz="2400" i="1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26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8171"/>
            <a:ext cx="12192001" cy="51598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22285" y="913341"/>
            <a:ext cx="8345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Raleway" panose="020B0503030101060003" pitchFamily="34" charset="0"/>
              </a:rPr>
              <a:t>$_&gt;</a:t>
            </a:r>
            <a:r>
              <a:rPr lang="en-US" sz="4800" b="1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createWebService</a:t>
            </a:r>
            <a:r>
              <a:rPr lang="en-US" sz="4800" b="1" dirty="0" smtClean="0">
                <a:solidFill>
                  <a:schemeClr val="bg1"/>
                </a:solidFill>
                <a:latin typeface="Raleway" panose="020B0503030101060003" pitchFamily="34" charset="0"/>
              </a:rPr>
              <a:t>?</a:t>
            </a:r>
            <a:endParaRPr lang="en-US" sz="4800" b="1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2285" y="2061028"/>
            <a:ext cx="8345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dirty="0" smtClean="0">
                <a:solidFill>
                  <a:schemeClr val="bg1"/>
                </a:solidFill>
                <a:latin typeface="Raleway" panose="020B0503030101060003" pitchFamily="34" charset="0"/>
              </a:rPr>
              <a:t>DEMO</a:t>
            </a:r>
            <a:endParaRPr lang="en-US" sz="6600" i="1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09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8171"/>
            <a:ext cx="12192001" cy="51598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22285" y="913341"/>
            <a:ext cx="8345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Raleway" panose="020B0503030101060003" pitchFamily="34" charset="0"/>
              </a:rPr>
              <a:t>$_&gt;</a:t>
            </a:r>
            <a:r>
              <a:rPr lang="en-US" sz="4800" b="1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getMaterials</a:t>
            </a:r>
            <a:endParaRPr lang="en-US" sz="4800" b="1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2285" y="2061028"/>
            <a:ext cx="834571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chemeClr val="bg1"/>
                </a:solidFill>
                <a:latin typeface="Raleway" panose="020B0503030101060003" pitchFamily="34" charset="0"/>
              </a:rPr>
              <a:t>https://github.com/sunnixx/GitMuet</a:t>
            </a:r>
          </a:p>
          <a:p>
            <a:pPr algn="r"/>
            <a:r>
              <a:rPr lang="en-US" sz="3200" dirty="0" smtClean="0">
                <a:solidFill>
                  <a:schemeClr val="bg1"/>
                </a:solidFill>
                <a:latin typeface="Raleway" panose="020B0503030101060003" pitchFamily="34" charset="0"/>
              </a:rPr>
              <a:t>https://github.com/sunnixx/azurewebapp</a:t>
            </a:r>
            <a:endParaRPr lang="en-US" sz="32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18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8171"/>
            <a:ext cx="12192001" cy="51598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22285" y="913341"/>
            <a:ext cx="8345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Raleway" panose="020B0503030101060003" pitchFamily="34" charset="0"/>
              </a:rPr>
              <a:t>$_&gt;</a:t>
            </a:r>
            <a:r>
              <a:rPr lang="en-US" sz="4800" b="1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talkToMe</a:t>
            </a:r>
            <a:endParaRPr lang="en-US" sz="4800" b="1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2285" y="2061028"/>
            <a:ext cx="83457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bg1"/>
                </a:solidFill>
                <a:latin typeface="Raleway" panose="020B0503030101060003" pitchFamily="34" charset="0"/>
              </a:rPr>
              <a:t>Fb.com/</a:t>
            </a:r>
            <a:r>
              <a:rPr lang="en-US" sz="32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sumairhbaloch</a:t>
            </a:r>
            <a:endParaRPr lang="en-US" sz="3200" dirty="0" smtClean="0">
              <a:solidFill>
                <a:schemeClr val="bg1"/>
              </a:solidFill>
              <a:latin typeface="Raleway" panose="020B0503030101060003" pitchFamily="34" charset="0"/>
            </a:endParaRPr>
          </a:p>
          <a:p>
            <a:pPr algn="r"/>
            <a:r>
              <a:rPr lang="en-US" sz="3200" dirty="0" smtClean="0">
                <a:solidFill>
                  <a:schemeClr val="bg1"/>
                </a:solidFill>
                <a:latin typeface="Raleway" panose="020B0503030101060003" pitchFamily="34" charset="0"/>
              </a:rPr>
              <a:t>@</a:t>
            </a:r>
            <a:r>
              <a:rPr lang="en-US" sz="32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sumairhamza</a:t>
            </a:r>
            <a:endParaRPr lang="en-US" sz="3200" dirty="0" smtClean="0">
              <a:solidFill>
                <a:schemeClr val="bg1"/>
              </a:solidFill>
              <a:latin typeface="Raleway" panose="020B0503030101060003" pitchFamily="34" charset="0"/>
            </a:endParaRPr>
          </a:p>
          <a:p>
            <a:pPr algn="r"/>
            <a:r>
              <a:rPr lang="en-US" sz="3200" dirty="0" smtClean="0">
                <a:solidFill>
                  <a:schemeClr val="bg1"/>
                </a:solidFill>
                <a:latin typeface="Raleway" panose="020B0503030101060003" pitchFamily="34" charset="0"/>
              </a:rPr>
              <a:t>+92 331 837 888 7</a:t>
            </a:r>
          </a:p>
          <a:p>
            <a:pPr algn="r"/>
            <a:r>
              <a:rPr lang="en-US" sz="3200" dirty="0" smtClean="0">
                <a:solidFill>
                  <a:schemeClr val="bg1"/>
                </a:solidFill>
                <a:latin typeface="Raleway" panose="020B0503030101060003" pitchFamily="34" charset="0"/>
              </a:rPr>
              <a:t>www.cichub.com</a:t>
            </a:r>
          </a:p>
          <a:p>
            <a:pPr algn="r"/>
            <a:r>
              <a:rPr lang="en-US" sz="3200" dirty="0" smtClean="0">
                <a:solidFill>
                  <a:schemeClr val="bg1"/>
                </a:solidFill>
                <a:latin typeface="Raleway" panose="020B0503030101060003" pitchFamily="34" charset="0"/>
              </a:rPr>
              <a:t>www.codexsolutions.pk</a:t>
            </a:r>
          </a:p>
          <a:p>
            <a:pPr algn="r"/>
            <a:r>
              <a:rPr lang="en-US" sz="3200" dirty="0" smtClean="0">
                <a:solidFill>
                  <a:schemeClr val="bg1"/>
                </a:solidFill>
                <a:latin typeface="Raleway" panose="020B0503030101060003" pitchFamily="34" charset="0"/>
              </a:rPr>
              <a:t>Facebook.com/</a:t>
            </a:r>
            <a:r>
              <a:rPr lang="en-US" sz="32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cichub</a:t>
            </a:r>
            <a:endParaRPr lang="en-US" sz="28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86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849CBF8-86B0-4922-AECA-2C9EB8D4CB57}">
  <we:reference id="wa104379989" version="1.0.0.0" store="en-US" storeType="OMEX"/>
  <we:alternateReferences>
    <we:reference id="WA104379989" version="1.0.0.0" store="WA10437998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142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Sumair Baloch</dc:creator>
  <cp:lastModifiedBy>Sumair Baloch</cp:lastModifiedBy>
  <cp:revision>18</cp:revision>
  <dcterms:created xsi:type="dcterms:W3CDTF">2017-04-13T15:34:45Z</dcterms:created>
  <dcterms:modified xsi:type="dcterms:W3CDTF">2017-04-14T06:01:03Z</dcterms:modified>
</cp:coreProperties>
</file>