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Geekd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Reviews and more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Page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659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Welcome page splashes with a carousel of images. Current games are displayed below.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609" y="369362"/>
            <a:ext cx="4562391" cy="440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329375" y="738725"/>
            <a:ext cx="43647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Geekd Listing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329300" y="1919075"/>
            <a:ext cx="4364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Reviews listing. Each title header and image acts as a link the the next page. The referenced is saved and passed to the next page and is populated from the database.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49" y="349325"/>
            <a:ext cx="3804649" cy="434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4109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Each game will feature a review if available. The review will be located under a walkthrough, if it is available.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574" y="246099"/>
            <a:ext cx="4088674" cy="46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329375" y="738725"/>
            <a:ext cx="43647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Walkthroughs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329300" y="1919075"/>
            <a:ext cx="4364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One of the preferred medias for walkthroughs are videos. Embedded videos will be provided from the appropriate mirrors.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0" y="738724"/>
            <a:ext cx="3857465" cy="440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35103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Submissions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3510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Users will be able to submit their own reviews on the associated games page.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16" y="738724"/>
            <a:ext cx="4799334" cy="38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