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E0F57C-ED80-4ED5-AE87-FF37AE52FF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Drugs Consumptions Coefficient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523B1E-97D5-4053-832E-B981857C26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7/15/24 10:34:55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iginal" id="10" name="slide10">
            <a:extLst>
              <a:ext uri="{FF2B5EF4-FFF2-40B4-BE49-F238E27FC236}">
                <a16:creationId xmlns:a16="http://schemas.microsoft.com/office/drawing/2014/main" id="{721E07A1-E0D1-4468-93C8-A5AB2B54CC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081212"/>
            <a:ext cx="1352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ped" id="11" name="slide11">
            <a:extLst>
              <a:ext uri="{FF2B5EF4-FFF2-40B4-BE49-F238E27FC236}">
                <a16:creationId xmlns:a16="http://schemas.microsoft.com/office/drawing/2014/main" id="{FBC703F4-AA8F-4AAA-88F9-B9E4FB6A49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081212"/>
            <a:ext cx="1352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ped (2)" id="12" name="slide12">
            <a:extLst>
              <a:ext uri="{FF2B5EF4-FFF2-40B4-BE49-F238E27FC236}">
                <a16:creationId xmlns:a16="http://schemas.microsoft.com/office/drawing/2014/main" id="{37646DFA-F76E-48E3-8CB7-79650E3F03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066925"/>
            <a:ext cx="1924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A" id="13" name="slide13">
            <a:extLst>
              <a:ext uri="{FF2B5EF4-FFF2-40B4-BE49-F238E27FC236}">
                <a16:creationId xmlns:a16="http://schemas.microsoft.com/office/drawing/2014/main" id="{22FB28CF-D958-4927-B184-DF2A9B73F3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CEAN Avg Coefficient" id="14" name="slide14">
            <a:extLst>
              <a:ext uri="{FF2B5EF4-FFF2-40B4-BE49-F238E27FC236}">
                <a16:creationId xmlns:a16="http://schemas.microsoft.com/office/drawing/2014/main" id="{2A9A0C1F-4E02-46D3-8A12-6BC2C35760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efficient Analysis" id="15" name="slide15">
            <a:extLst>
              <a:ext uri="{FF2B5EF4-FFF2-40B4-BE49-F238E27FC236}">
                <a16:creationId xmlns:a16="http://schemas.microsoft.com/office/drawing/2014/main" id="{1622CB9E-8B36-4E38-865D-DA46157B5F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6" name="slide16">
            <a:extLst>
              <a:ext uri="{FF2B5EF4-FFF2-40B4-BE49-F238E27FC236}">
                <a16:creationId xmlns:a16="http://schemas.microsoft.com/office/drawing/2014/main" id="{4E0BA802-0341-4189-B005-C9269903CB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in vs Coke (Country)" id="17" name="slide17">
            <a:extLst>
              <a:ext uri="{FF2B5EF4-FFF2-40B4-BE49-F238E27FC236}">
                <a16:creationId xmlns:a16="http://schemas.microsoft.com/office/drawing/2014/main" id="{A0EE5BCB-4B02-41DE-A6F2-FD6B178EE1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38137"/>
            <a:ext cx="6800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in vs Coke (Education)" id="18" name="slide18">
            <a:extLst>
              <a:ext uri="{FF2B5EF4-FFF2-40B4-BE49-F238E27FC236}">
                <a16:creationId xmlns:a16="http://schemas.microsoft.com/office/drawing/2014/main" id="{0BCE52CB-A077-4CFC-A726-7EF4E3A3444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338137"/>
            <a:ext cx="77914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2" id="19" name="slide19">
            <a:extLst>
              <a:ext uri="{FF2B5EF4-FFF2-40B4-BE49-F238E27FC236}">
                <a16:creationId xmlns:a16="http://schemas.microsoft.com/office/drawing/2014/main" id="{6D29008E-D33D-410B-ADF0-748DF4E24B3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947862"/>
            <a:ext cx="4181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vs Target Drugs" id="2" name="slide2">
            <a:extLst>
              <a:ext uri="{FF2B5EF4-FFF2-40B4-BE49-F238E27FC236}">
                <a16:creationId xmlns:a16="http://schemas.microsoft.com/office/drawing/2014/main" id="{6BB65930-E16C-4E92-BE7D-C922B1C16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985837"/>
            <a:ext cx="62103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2 (3)" id="20" name="slide20">
            <a:extLst>
              <a:ext uri="{FF2B5EF4-FFF2-40B4-BE49-F238E27FC236}">
                <a16:creationId xmlns:a16="http://schemas.microsoft.com/office/drawing/2014/main" id="{8216A0CD-39A2-48B0-8D42-32BF022CB4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7" y="1947862"/>
            <a:ext cx="41243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2 (4)" id="21" name="slide21">
            <a:extLst>
              <a:ext uri="{FF2B5EF4-FFF2-40B4-BE49-F238E27FC236}">
                <a16:creationId xmlns:a16="http://schemas.microsoft.com/office/drawing/2014/main" id="{CCF6E04B-90C7-4E59-9D61-C51A3D5FF6A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37" y="1947862"/>
            <a:ext cx="41243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2 (2)" id="22" name="slide22">
            <a:extLst>
              <a:ext uri="{FF2B5EF4-FFF2-40B4-BE49-F238E27FC236}">
                <a16:creationId xmlns:a16="http://schemas.microsoft.com/office/drawing/2014/main" id="{CE3F2D8D-A26A-4ED6-B2BF-6B74DF2A281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947862"/>
            <a:ext cx="4181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" id="23" name="slide23">
            <a:extLst>
              <a:ext uri="{FF2B5EF4-FFF2-40B4-BE49-F238E27FC236}">
                <a16:creationId xmlns:a16="http://schemas.microsoft.com/office/drawing/2014/main" id="{C5EBF2A5-0EAD-43B9-9D9E-8B9F4478768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490537"/>
            <a:ext cx="20002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" id="24" name="slide24">
            <a:extLst>
              <a:ext uri="{FF2B5EF4-FFF2-40B4-BE49-F238E27FC236}">
                <a16:creationId xmlns:a16="http://schemas.microsoft.com/office/drawing/2014/main" id="{F4549755-42D1-452E-B2D2-0A5419D80E6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490537"/>
            <a:ext cx="20002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" id="25" name="slide25">
            <a:extLst>
              <a:ext uri="{FF2B5EF4-FFF2-40B4-BE49-F238E27FC236}">
                <a16:creationId xmlns:a16="http://schemas.microsoft.com/office/drawing/2014/main" id="{629C123F-1C9F-4FB6-B80F-56A7E23B98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490537"/>
            <a:ext cx="20002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" id="26" name="slide26">
            <a:extLst>
              <a:ext uri="{FF2B5EF4-FFF2-40B4-BE49-F238E27FC236}">
                <a16:creationId xmlns:a16="http://schemas.microsoft.com/office/drawing/2014/main" id="{3A1E9B39-F7EC-4C65-9D05-88BC3E80CC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490537"/>
            <a:ext cx="20002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" id="27" name="slide27">
            <a:extLst>
              <a:ext uri="{FF2B5EF4-FFF2-40B4-BE49-F238E27FC236}">
                <a16:creationId xmlns:a16="http://schemas.microsoft.com/office/drawing/2014/main" id="{35627279-9AD7-43AF-AA98-D3316AE6496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490537"/>
            <a:ext cx="20002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CEAN Types vs Target Drugs" id="28" name="slide28">
            <a:extLst>
              <a:ext uri="{FF2B5EF4-FFF2-40B4-BE49-F238E27FC236}">
                <a16:creationId xmlns:a16="http://schemas.microsoft.com/office/drawing/2014/main" id="{2FB636C9-E035-428D-A6F2-12B671067F5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223962"/>
            <a:ext cx="9410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Target Drugs" id="3" name="slide3">
            <a:extLst>
              <a:ext uri="{FF2B5EF4-FFF2-40B4-BE49-F238E27FC236}">
                <a16:creationId xmlns:a16="http://schemas.microsoft.com/office/drawing/2014/main" id="{5263E93C-81A6-43ED-906E-AD0ED49B1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452437"/>
            <a:ext cx="35814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vs Target Drugs" id="4" name="slide4">
            <a:extLst>
              <a:ext uri="{FF2B5EF4-FFF2-40B4-BE49-F238E27FC236}">
                <a16:creationId xmlns:a16="http://schemas.microsoft.com/office/drawing/2014/main" id="{43462D89-F3C2-45B2-9ECF-7962F220A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1195387"/>
            <a:ext cx="68675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ugs Types vs Target Drugs" id="5" name="slide5">
            <a:extLst>
              <a:ext uri="{FF2B5EF4-FFF2-40B4-BE49-F238E27FC236}">
                <a16:creationId xmlns:a16="http://schemas.microsoft.com/office/drawing/2014/main" id="{92784E30-674C-403D-81BE-9D9050824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90612"/>
            <a:ext cx="11982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vs Target Drugs" id="6" name="slide6">
            <a:extLst>
              <a:ext uri="{FF2B5EF4-FFF2-40B4-BE49-F238E27FC236}">
                <a16:creationId xmlns:a16="http://schemas.microsoft.com/office/drawing/2014/main" id="{DA0EA24E-E9CE-48E0-8F4B-0B8E9A64DE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990600"/>
            <a:ext cx="8982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in vs Coke (Age Groups)" id="7" name="slide7">
            <a:extLst>
              <a:ext uri="{FF2B5EF4-FFF2-40B4-BE49-F238E27FC236}">
                <a16:creationId xmlns:a16="http://schemas.microsoft.com/office/drawing/2014/main" id="{C0FF1D63-596E-4923-AF6F-7D198E026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38137"/>
            <a:ext cx="6800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in vs Coke (OCEAN)" id="8" name="slide8">
            <a:extLst>
              <a:ext uri="{FF2B5EF4-FFF2-40B4-BE49-F238E27FC236}">
                <a16:creationId xmlns:a16="http://schemas.microsoft.com/office/drawing/2014/main" id="{99A5D6FD-2D43-4AB8-B3DD-A52A4A7258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38137"/>
            <a:ext cx="6800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ug Users Numbers" id="9" name="slide9">
            <a:extLst>
              <a:ext uri="{FF2B5EF4-FFF2-40B4-BE49-F238E27FC236}">
                <a16:creationId xmlns:a16="http://schemas.microsoft.com/office/drawing/2014/main" id="{DA215C5A-635F-4962-9CD5-D45A9002C1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590550"/>
            <a:ext cx="13525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2024-07-15T14:35:04Z</dcterms:created>
  <dcterms:modified xsi:type="dcterms:W3CDTF">2024-07-15T14:35:04Z</dcterms:modified>
</cp:coreProperties>
</file>