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8D9D7-4319-4BFD-ACDE-C06917562C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4F6BF2-1232-4CF1-BB25-DFA774FD73AC}">
      <dgm:prSet/>
      <dgm:spPr/>
      <dgm:t>
        <a:bodyPr/>
        <a:lstStyle/>
        <a:p>
          <a:r>
            <a:rPr lang="en-IN" b="0" i="0"/>
            <a:t>A Canadian client owns a chain of Indian restaurants across major Canadian cities – including Montreal &amp; Vancouver</a:t>
          </a:r>
          <a:endParaRPr lang="en-US"/>
        </a:p>
      </dgm:t>
    </dgm:pt>
    <dgm:pt modelId="{D3A1EC90-9BEA-4B91-970F-770581D71DCF}" type="parTrans" cxnId="{E56326D1-B71C-4DEB-93B6-C3039C00B8B6}">
      <dgm:prSet/>
      <dgm:spPr/>
      <dgm:t>
        <a:bodyPr/>
        <a:lstStyle/>
        <a:p>
          <a:endParaRPr lang="en-US"/>
        </a:p>
      </dgm:t>
    </dgm:pt>
    <dgm:pt modelId="{00446D14-66DB-4B09-9210-C9A85D66917C}" type="sibTrans" cxnId="{E56326D1-B71C-4DEB-93B6-C3039C00B8B6}">
      <dgm:prSet/>
      <dgm:spPr/>
      <dgm:t>
        <a:bodyPr/>
        <a:lstStyle/>
        <a:p>
          <a:endParaRPr lang="en-US"/>
        </a:p>
      </dgm:t>
    </dgm:pt>
    <dgm:pt modelId="{31800FC9-CD06-48E8-A82F-4BAFBFF94D00}">
      <dgm:prSet/>
      <dgm:spPr/>
      <dgm:t>
        <a:bodyPr/>
        <a:lstStyle/>
        <a:p>
          <a:r>
            <a:rPr lang="en-IN" b="0" i="0"/>
            <a:t>He wants to open an Indian restaurant in Toronto</a:t>
          </a:r>
          <a:endParaRPr lang="en-US"/>
        </a:p>
      </dgm:t>
    </dgm:pt>
    <dgm:pt modelId="{2F13F000-7E00-4C4C-8A7F-A10796334409}" type="parTrans" cxnId="{139FABAF-1CF6-4463-BA01-AAD760D0056A}">
      <dgm:prSet/>
      <dgm:spPr/>
      <dgm:t>
        <a:bodyPr/>
        <a:lstStyle/>
        <a:p>
          <a:endParaRPr lang="en-US"/>
        </a:p>
      </dgm:t>
    </dgm:pt>
    <dgm:pt modelId="{EB0666A6-C7E0-4369-805D-23FDFBA4EBC8}" type="sibTrans" cxnId="{139FABAF-1CF6-4463-BA01-AAD760D0056A}">
      <dgm:prSet/>
      <dgm:spPr/>
      <dgm:t>
        <a:bodyPr/>
        <a:lstStyle/>
        <a:p>
          <a:endParaRPr lang="en-US"/>
        </a:p>
      </dgm:t>
    </dgm:pt>
    <dgm:pt modelId="{6CC0C553-CC8E-4CDB-AEEB-2F040EEB7CA5}">
      <dgm:prSet/>
      <dgm:spPr/>
      <dgm:t>
        <a:bodyPr/>
        <a:lstStyle/>
        <a:p>
          <a:r>
            <a:rPr lang="en-IN" b="0" i="0"/>
            <a:t>Toronto is one of world’s most popular and commercially sound cities</a:t>
          </a:r>
          <a:endParaRPr lang="en-US"/>
        </a:p>
      </dgm:t>
    </dgm:pt>
    <dgm:pt modelId="{AD5C8618-A745-446B-8E58-14F98F5322FB}" type="parTrans" cxnId="{46ACDA39-122B-4BF5-A84D-64294E7B8182}">
      <dgm:prSet/>
      <dgm:spPr/>
      <dgm:t>
        <a:bodyPr/>
        <a:lstStyle/>
        <a:p>
          <a:endParaRPr lang="en-US"/>
        </a:p>
      </dgm:t>
    </dgm:pt>
    <dgm:pt modelId="{D6B9D9D2-CDBC-4428-8885-6B75141B4354}" type="sibTrans" cxnId="{46ACDA39-122B-4BF5-A84D-64294E7B8182}">
      <dgm:prSet/>
      <dgm:spPr/>
      <dgm:t>
        <a:bodyPr/>
        <a:lstStyle/>
        <a:p>
          <a:endParaRPr lang="en-US"/>
        </a:p>
      </dgm:t>
    </dgm:pt>
    <dgm:pt modelId="{BBF49D3D-5C9C-4718-95C3-1F35E4F8F565}">
      <dgm:prSet/>
      <dgm:spPr/>
      <dgm:t>
        <a:bodyPr/>
        <a:lstStyle/>
        <a:p>
          <a:r>
            <a:rPr lang="en-IN" b="0" i="0"/>
            <a:t>The challenge is to identify the best neighborhood in Toronto to start the client’s Indian restaurant</a:t>
          </a:r>
          <a:endParaRPr lang="en-US"/>
        </a:p>
      </dgm:t>
    </dgm:pt>
    <dgm:pt modelId="{D6AB8F8D-9B28-4C13-A798-791038A0B966}" type="parTrans" cxnId="{6DEAD2A0-A4B6-45A0-BB0D-C7BDD9CFAC22}">
      <dgm:prSet/>
      <dgm:spPr/>
      <dgm:t>
        <a:bodyPr/>
        <a:lstStyle/>
        <a:p>
          <a:endParaRPr lang="en-US"/>
        </a:p>
      </dgm:t>
    </dgm:pt>
    <dgm:pt modelId="{50F2C045-6F9F-42AD-84D7-B619FC50C008}" type="sibTrans" cxnId="{6DEAD2A0-A4B6-45A0-BB0D-C7BDD9CFAC22}">
      <dgm:prSet/>
      <dgm:spPr/>
      <dgm:t>
        <a:bodyPr/>
        <a:lstStyle/>
        <a:p>
          <a:endParaRPr lang="en-US"/>
        </a:p>
      </dgm:t>
    </dgm:pt>
    <dgm:pt modelId="{AA04A9EE-5F1F-4400-B871-2515435DD646}" type="pres">
      <dgm:prSet presAssocID="{9AC8D9D7-4319-4BFD-ACDE-C06917562CA2}" presName="root" presStyleCnt="0">
        <dgm:presLayoutVars>
          <dgm:dir/>
          <dgm:resizeHandles val="exact"/>
        </dgm:presLayoutVars>
      </dgm:prSet>
      <dgm:spPr/>
    </dgm:pt>
    <dgm:pt modelId="{BA3EBB05-8451-4B47-BBF3-2C425F4AC7F7}" type="pres">
      <dgm:prSet presAssocID="{304F6BF2-1232-4CF1-BB25-DFA774FD73AC}" presName="compNode" presStyleCnt="0"/>
      <dgm:spPr/>
    </dgm:pt>
    <dgm:pt modelId="{6321434D-5417-4261-9B83-A6DCC0371281}" type="pres">
      <dgm:prSet presAssocID="{304F6BF2-1232-4CF1-BB25-DFA774FD73AC}" presName="bgRect" presStyleLbl="bgShp" presStyleIdx="0" presStyleCnt="4"/>
      <dgm:spPr/>
    </dgm:pt>
    <dgm:pt modelId="{26F347B5-6184-4A8C-A172-C8E8D03B7003}" type="pres">
      <dgm:prSet presAssocID="{304F6BF2-1232-4CF1-BB25-DFA774FD73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1C7576BF-45E9-4664-9B2B-8111BD7AADD6}" type="pres">
      <dgm:prSet presAssocID="{304F6BF2-1232-4CF1-BB25-DFA774FD73AC}" presName="spaceRect" presStyleCnt="0"/>
      <dgm:spPr/>
    </dgm:pt>
    <dgm:pt modelId="{1C70E3E3-5D10-45F3-9EFA-FABB1B7CCF30}" type="pres">
      <dgm:prSet presAssocID="{304F6BF2-1232-4CF1-BB25-DFA774FD73AC}" presName="parTx" presStyleLbl="revTx" presStyleIdx="0" presStyleCnt="4">
        <dgm:presLayoutVars>
          <dgm:chMax val="0"/>
          <dgm:chPref val="0"/>
        </dgm:presLayoutVars>
      </dgm:prSet>
      <dgm:spPr/>
    </dgm:pt>
    <dgm:pt modelId="{FE48373E-F0FA-4DD9-8683-DDC80C3D8271}" type="pres">
      <dgm:prSet presAssocID="{00446D14-66DB-4B09-9210-C9A85D66917C}" presName="sibTrans" presStyleCnt="0"/>
      <dgm:spPr/>
    </dgm:pt>
    <dgm:pt modelId="{554C091B-1766-4920-8D96-C2879F980377}" type="pres">
      <dgm:prSet presAssocID="{31800FC9-CD06-48E8-A82F-4BAFBFF94D00}" presName="compNode" presStyleCnt="0"/>
      <dgm:spPr/>
    </dgm:pt>
    <dgm:pt modelId="{3DD1E7D8-8BA5-4D8E-8289-D9FBEFD72BE9}" type="pres">
      <dgm:prSet presAssocID="{31800FC9-CD06-48E8-A82F-4BAFBFF94D00}" presName="bgRect" presStyleLbl="bgShp" presStyleIdx="1" presStyleCnt="4"/>
      <dgm:spPr/>
    </dgm:pt>
    <dgm:pt modelId="{B6340A5B-CA7F-4A42-862B-0931BAA8F4A9}" type="pres">
      <dgm:prSet presAssocID="{31800FC9-CD06-48E8-A82F-4BAFBFF94D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fe"/>
        </a:ext>
      </dgm:extLst>
    </dgm:pt>
    <dgm:pt modelId="{9E6359C6-B633-4F05-961D-4134DFEB7495}" type="pres">
      <dgm:prSet presAssocID="{31800FC9-CD06-48E8-A82F-4BAFBFF94D00}" presName="spaceRect" presStyleCnt="0"/>
      <dgm:spPr/>
    </dgm:pt>
    <dgm:pt modelId="{128D4918-C736-43CA-9AB8-C239037EB6A3}" type="pres">
      <dgm:prSet presAssocID="{31800FC9-CD06-48E8-A82F-4BAFBFF94D00}" presName="parTx" presStyleLbl="revTx" presStyleIdx="1" presStyleCnt="4">
        <dgm:presLayoutVars>
          <dgm:chMax val="0"/>
          <dgm:chPref val="0"/>
        </dgm:presLayoutVars>
      </dgm:prSet>
      <dgm:spPr/>
    </dgm:pt>
    <dgm:pt modelId="{538AB2D1-041B-40C0-8FDA-BCD348571444}" type="pres">
      <dgm:prSet presAssocID="{EB0666A6-C7E0-4369-805D-23FDFBA4EBC8}" presName="sibTrans" presStyleCnt="0"/>
      <dgm:spPr/>
    </dgm:pt>
    <dgm:pt modelId="{4F9BAF1D-095F-48B5-A20E-4CDFAA3F137D}" type="pres">
      <dgm:prSet presAssocID="{6CC0C553-CC8E-4CDB-AEEB-2F040EEB7CA5}" presName="compNode" presStyleCnt="0"/>
      <dgm:spPr/>
    </dgm:pt>
    <dgm:pt modelId="{357F89B8-E947-40E3-B812-3890AB7BB85D}" type="pres">
      <dgm:prSet presAssocID="{6CC0C553-CC8E-4CDB-AEEB-2F040EEB7CA5}" presName="bgRect" presStyleLbl="bgShp" presStyleIdx="2" presStyleCnt="4"/>
      <dgm:spPr/>
    </dgm:pt>
    <dgm:pt modelId="{C74DA444-85ED-453C-89DF-CE04151374D3}" type="pres">
      <dgm:prSet presAssocID="{6CC0C553-CC8E-4CDB-AEEB-2F040EEB7C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978A538E-35F7-4818-91F4-5EE7B52BCEFD}" type="pres">
      <dgm:prSet presAssocID="{6CC0C553-CC8E-4CDB-AEEB-2F040EEB7CA5}" presName="spaceRect" presStyleCnt="0"/>
      <dgm:spPr/>
    </dgm:pt>
    <dgm:pt modelId="{3D3160F7-7AD6-4B16-8D3B-DEAFC5D7378A}" type="pres">
      <dgm:prSet presAssocID="{6CC0C553-CC8E-4CDB-AEEB-2F040EEB7CA5}" presName="parTx" presStyleLbl="revTx" presStyleIdx="2" presStyleCnt="4">
        <dgm:presLayoutVars>
          <dgm:chMax val="0"/>
          <dgm:chPref val="0"/>
        </dgm:presLayoutVars>
      </dgm:prSet>
      <dgm:spPr/>
    </dgm:pt>
    <dgm:pt modelId="{C2EE6F00-0517-455F-82B0-6039BE27270F}" type="pres">
      <dgm:prSet presAssocID="{D6B9D9D2-CDBC-4428-8885-6B75141B4354}" presName="sibTrans" presStyleCnt="0"/>
      <dgm:spPr/>
    </dgm:pt>
    <dgm:pt modelId="{EFB8F6C6-B5AF-4FE0-8252-9857CEE18659}" type="pres">
      <dgm:prSet presAssocID="{BBF49D3D-5C9C-4718-95C3-1F35E4F8F565}" presName="compNode" presStyleCnt="0"/>
      <dgm:spPr/>
    </dgm:pt>
    <dgm:pt modelId="{E1528278-5504-48E3-8F65-3A76D9033E37}" type="pres">
      <dgm:prSet presAssocID="{BBF49D3D-5C9C-4718-95C3-1F35E4F8F565}" presName="bgRect" presStyleLbl="bgShp" presStyleIdx="3" presStyleCnt="4"/>
      <dgm:spPr/>
    </dgm:pt>
    <dgm:pt modelId="{1FBE3D20-8336-4D09-AEB6-B3BC556B2C65}" type="pres">
      <dgm:prSet presAssocID="{BBF49D3D-5C9C-4718-95C3-1F35E4F8F5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eakfast"/>
        </a:ext>
      </dgm:extLst>
    </dgm:pt>
    <dgm:pt modelId="{A759ACE9-82F0-44CE-9612-7EFA74D1BFB9}" type="pres">
      <dgm:prSet presAssocID="{BBF49D3D-5C9C-4718-95C3-1F35E4F8F565}" presName="spaceRect" presStyleCnt="0"/>
      <dgm:spPr/>
    </dgm:pt>
    <dgm:pt modelId="{DF33C64C-4F97-4DAB-876A-694272BCEE62}" type="pres">
      <dgm:prSet presAssocID="{BBF49D3D-5C9C-4718-95C3-1F35E4F8F5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B2DC22-F6E3-4C7D-898E-513E56A620E9}" type="presOf" srcId="{6CC0C553-CC8E-4CDB-AEEB-2F040EEB7CA5}" destId="{3D3160F7-7AD6-4B16-8D3B-DEAFC5D7378A}" srcOrd="0" destOrd="0" presId="urn:microsoft.com/office/officeart/2018/2/layout/IconVerticalSolidList"/>
    <dgm:cxn modelId="{CD053E32-2477-42CD-84CF-2DF46E670C0B}" type="presOf" srcId="{304F6BF2-1232-4CF1-BB25-DFA774FD73AC}" destId="{1C70E3E3-5D10-45F3-9EFA-FABB1B7CCF30}" srcOrd="0" destOrd="0" presId="urn:microsoft.com/office/officeart/2018/2/layout/IconVerticalSolidList"/>
    <dgm:cxn modelId="{46ACDA39-122B-4BF5-A84D-64294E7B8182}" srcId="{9AC8D9D7-4319-4BFD-ACDE-C06917562CA2}" destId="{6CC0C553-CC8E-4CDB-AEEB-2F040EEB7CA5}" srcOrd="2" destOrd="0" parTransId="{AD5C8618-A745-446B-8E58-14F98F5322FB}" sibTransId="{D6B9D9D2-CDBC-4428-8885-6B75141B4354}"/>
    <dgm:cxn modelId="{DE44654F-F5E7-4D00-B3C2-FD27F5056610}" type="presOf" srcId="{BBF49D3D-5C9C-4718-95C3-1F35E4F8F565}" destId="{DF33C64C-4F97-4DAB-876A-694272BCEE62}" srcOrd="0" destOrd="0" presId="urn:microsoft.com/office/officeart/2018/2/layout/IconVerticalSolidList"/>
    <dgm:cxn modelId="{6DEAD2A0-A4B6-45A0-BB0D-C7BDD9CFAC22}" srcId="{9AC8D9D7-4319-4BFD-ACDE-C06917562CA2}" destId="{BBF49D3D-5C9C-4718-95C3-1F35E4F8F565}" srcOrd="3" destOrd="0" parTransId="{D6AB8F8D-9B28-4C13-A798-791038A0B966}" sibTransId="{50F2C045-6F9F-42AD-84D7-B619FC50C008}"/>
    <dgm:cxn modelId="{139FABAF-1CF6-4463-BA01-AAD760D0056A}" srcId="{9AC8D9D7-4319-4BFD-ACDE-C06917562CA2}" destId="{31800FC9-CD06-48E8-A82F-4BAFBFF94D00}" srcOrd="1" destOrd="0" parTransId="{2F13F000-7E00-4C4C-8A7F-A10796334409}" sibTransId="{EB0666A6-C7E0-4369-805D-23FDFBA4EBC8}"/>
    <dgm:cxn modelId="{3F6D8BB1-67EB-4E39-84B2-4D176003401C}" type="presOf" srcId="{31800FC9-CD06-48E8-A82F-4BAFBFF94D00}" destId="{128D4918-C736-43CA-9AB8-C239037EB6A3}" srcOrd="0" destOrd="0" presId="urn:microsoft.com/office/officeart/2018/2/layout/IconVerticalSolidList"/>
    <dgm:cxn modelId="{746B52C7-E767-4EC8-AC37-BFD683EF714E}" type="presOf" srcId="{9AC8D9D7-4319-4BFD-ACDE-C06917562CA2}" destId="{AA04A9EE-5F1F-4400-B871-2515435DD646}" srcOrd="0" destOrd="0" presId="urn:microsoft.com/office/officeart/2018/2/layout/IconVerticalSolidList"/>
    <dgm:cxn modelId="{E56326D1-B71C-4DEB-93B6-C3039C00B8B6}" srcId="{9AC8D9D7-4319-4BFD-ACDE-C06917562CA2}" destId="{304F6BF2-1232-4CF1-BB25-DFA774FD73AC}" srcOrd="0" destOrd="0" parTransId="{D3A1EC90-9BEA-4B91-970F-770581D71DCF}" sibTransId="{00446D14-66DB-4B09-9210-C9A85D66917C}"/>
    <dgm:cxn modelId="{9E46A1A1-C197-4796-B863-A855EE4AE5D7}" type="presParOf" srcId="{AA04A9EE-5F1F-4400-B871-2515435DD646}" destId="{BA3EBB05-8451-4B47-BBF3-2C425F4AC7F7}" srcOrd="0" destOrd="0" presId="urn:microsoft.com/office/officeart/2018/2/layout/IconVerticalSolidList"/>
    <dgm:cxn modelId="{A440ED33-5B52-4D5F-96BC-BF576274D3C4}" type="presParOf" srcId="{BA3EBB05-8451-4B47-BBF3-2C425F4AC7F7}" destId="{6321434D-5417-4261-9B83-A6DCC0371281}" srcOrd="0" destOrd="0" presId="urn:microsoft.com/office/officeart/2018/2/layout/IconVerticalSolidList"/>
    <dgm:cxn modelId="{18637DFD-2DEA-426A-85A0-147EA8D0D194}" type="presParOf" srcId="{BA3EBB05-8451-4B47-BBF3-2C425F4AC7F7}" destId="{26F347B5-6184-4A8C-A172-C8E8D03B7003}" srcOrd="1" destOrd="0" presId="urn:microsoft.com/office/officeart/2018/2/layout/IconVerticalSolidList"/>
    <dgm:cxn modelId="{F3A113D6-CD38-4E99-89DD-2B94006F44C0}" type="presParOf" srcId="{BA3EBB05-8451-4B47-BBF3-2C425F4AC7F7}" destId="{1C7576BF-45E9-4664-9B2B-8111BD7AADD6}" srcOrd="2" destOrd="0" presId="urn:microsoft.com/office/officeart/2018/2/layout/IconVerticalSolidList"/>
    <dgm:cxn modelId="{BA9575D6-5A29-4D01-B73D-000A5966AEE1}" type="presParOf" srcId="{BA3EBB05-8451-4B47-BBF3-2C425F4AC7F7}" destId="{1C70E3E3-5D10-45F3-9EFA-FABB1B7CCF30}" srcOrd="3" destOrd="0" presId="urn:microsoft.com/office/officeart/2018/2/layout/IconVerticalSolidList"/>
    <dgm:cxn modelId="{D85DB739-D385-48D2-BEAC-F1490ACE516F}" type="presParOf" srcId="{AA04A9EE-5F1F-4400-B871-2515435DD646}" destId="{FE48373E-F0FA-4DD9-8683-DDC80C3D8271}" srcOrd="1" destOrd="0" presId="urn:microsoft.com/office/officeart/2018/2/layout/IconVerticalSolidList"/>
    <dgm:cxn modelId="{8830B7FD-BAA3-4AA4-A6B5-7F90D28F7D60}" type="presParOf" srcId="{AA04A9EE-5F1F-4400-B871-2515435DD646}" destId="{554C091B-1766-4920-8D96-C2879F980377}" srcOrd="2" destOrd="0" presId="urn:microsoft.com/office/officeart/2018/2/layout/IconVerticalSolidList"/>
    <dgm:cxn modelId="{93EF8520-16D3-4034-B00B-62EAF7CAEAF1}" type="presParOf" srcId="{554C091B-1766-4920-8D96-C2879F980377}" destId="{3DD1E7D8-8BA5-4D8E-8289-D9FBEFD72BE9}" srcOrd="0" destOrd="0" presId="urn:microsoft.com/office/officeart/2018/2/layout/IconVerticalSolidList"/>
    <dgm:cxn modelId="{886ED72F-9BA8-446E-B20F-9B30797E28F4}" type="presParOf" srcId="{554C091B-1766-4920-8D96-C2879F980377}" destId="{B6340A5B-CA7F-4A42-862B-0931BAA8F4A9}" srcOrd="1" destOrd="0" presId="urn:microsoft.com/office/officeart/2018/2/layout/IconVerticalSolidList"/>
    <dgm:cxn modelId="{C2C7068A-AE06-4C4B-BA51-3678765B5911}" type="presParOf" srcId="{554C091B-1766-4920-8D96-C2879F980377}" destId="{9E6359C6-B633-4F05-961D-4134DFEB7495}" srcOrd="2" destOrd="0" presId="urn:microsoft.com/office/officeart/2018/2/layout/IconVerticalSolidList"/>
    <dgm:cxn modelId="{9454B930-7C12-4C33-9346-FFC467A6CBB1}" type="presParOf" srcId="{554C091B-1766-4920-8D96-C2879F980377}" destId="{128D4918-C736-43CA-9AB8-C239037EB6A3}" srcOrd="3" destOrd="0" presId="urn:microsoft.com/office/officeart/2018/2/layout/IconVerticalSolidList"/>
    <dgm:cxn modelId="{F892958A-DF66-4C8C-A131-FDE2295F6122}" type="presParOf" srcId="{AA04A9EE-5F1F-4400-B871-2515435DD646}" destId="{538AB2D1-041B-40C0-8FDA-BCD348571444}" srcOrd="3" destOrd="0" presId="urn:microsoft.com/office/officeart/2018/2/layout/IconVerticalSolidList"/>
    <dgm:cxn modelId="{79EBABDB-516C-4939-9924-0C24FDBB0157}" type="presParOf" srcId="{AA04A9EE-5F1F-4400-B871-2515435DD646}" destId="{4F9BAF1D-095F-48B5-A20E-4CDFAA3F137D}" srcOrd="4" destOrd="0" presId="urn:microsoft.com/office/officeart/2018/2/layout/IconVerticalSolidList"/>
    <dgm:cxn modelId="{A2FC0CD5-0D0B-4569-BAAD-CDE66702B5DE}" type="presParOf" srcId="{4F9BAF1D-095F-48B5-A20E-4CDFAA3F137D}" destId="{357F89B8-E947-40E3-B812-3890AB7BB85D}" srcOrd="0" destOrd="0" presId="urn:microsoft.com/office/officeart/2018/2/layout/IconVerticalSolidList"/>
    <dgm:cxn modelId="{7BD6779E-927E-415E-A8C6-1CF810CF5E00}" type="presParOf" srcId="{4F9BAF1D-095F-48B5-A20E-4CDFAA3F137D}" destId="{C74DA444-85ED-453C-89DF-CE04151374D3}" srcOrd="1" destOrd="0" presId="urn:microsoft.com/office/officeart/2018/2/layout/IconVerticalSolidList"/>
    <dgm:cxn modelId="{1AE3A282-B5AD-404C-9FF6-429D5287A9DF}" type="presParOf" srcId="{4F9BAF1D-095F-48B5-A20E-4CDFAA3F137D}" destId="{978A538E-35F7-4818-91F4-5EE7B52BCEFD}" srcOrd="2" destOrd="0" presId="urn:microsoft.com/office/officeart/2018/2/layout/IconVerticalSolidList"/>
    <dgm:cxn modelId="{D3FD8530-8858-43E9-9946-20CE1B04ECD1}" type="presParOf" srcId="{4F9BAF1D-095F-48B5-A20E-4CDFAA3F137D}" destId="{3D3160F7-7AD6-4B16-8D3B-DEAFC5D7378A}" srcOrd="3" destOrd="0" presId="urn:microsoft.com/office/officeart/2018/2/layout/IconVerticalSolidList"/>
    <dgm:cxn modelId="{0253BAA4-0E5B-4C8A-A436-660304FB7361}" type="presParOf" srcId="{AA04A9EE-5F1F-4400-B871-2515435DD646}" destId="{C2EE6F00-0517-455F-82B0-6039BE27270F}" srcOrd="5" destOrd="0" presId="urn:microsoft.com/office/officeart/2018/2/layout/IconVerticalSolidList"/>
    <dgm:cxn modelId="{1E6E008C-D319-470F-8473-40F5592670A7}" type="presParOf" srcId="{AA04A9EE-5F1F-4400-B871-2515435DD646}" destId="{EFB8F6C6-B5AF-4FE0-8252-9857CEE18659}" srcOrd="6" destOrd="0" presId="urn:microsoft.com/office/officeart/2018/2/layout/IconVerticalSolidList"/>
    <dgm:cxn modelId="{E21E9D10-6C5E-4BDD-9034-2D1D83138645}" type="presParOf" srcId="{EFB8F6C6-B5AF-4FE0-8252-9857CEE18659}" destId="{E1528278-5504-48E3-8F65-3A76D9033E37}" srcOrd="0" destOrd="0" presId="urn:microsoft.com/office/officeart/2018/2/layout/IconVerticalSolidList"/>
    <dgm:cxn modelId="{922A5C07-5973-4245-8176-BA4670D380F0}" type="presParOf" srcId="{EFB8F6C6-B5AF-4FE0-8252-9857CEE18659}" destId="{1FBE3D20-8336-4D09-AEB6-B3BC556B2C65}" srcOrd="1" destOrd="0" presId="urn:microsoft.com/office/officeart/2018/2/layout/IconVerticalSolidList"/>
    <dgm:cxn modelId="{74803DDF-A3CF-47FF-8207-226E44E1D57F}" type="presParOf" srcId="{EFB8F6C6-B5AF-4FE0-8252-9857CEE18659}" destId="{A759ACE9-82F0-44CE-9612-7EFA74D1BFB9}" srcOrd="2" destOrd="0" presId="urn:microsoft.com/office/officeart/2018/2/layout/IconVerticalSolidList"/>
    <dgm:cxn modelId="{41B0AF03-0A69-4C9B-8BA5-14D721C947EF}" type="presParOf" srcId="{EFB8F6C6-B5AF-4FE0-8252-9857CEE18659}" destId="{DF33C64C-4F97-4DAB-876A-694272BCE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2B6FD-2F94-4DCD-8F2D-0DBF1FA4A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CBE6EF-1FD1-43F3-8DE1-49B341010D4C}">
      <dgm:prSet/>
      <dgm:spPr/>
      <dgm:t>
        <a:bodyPr/>
        <a:lstStyle/>
        <a:p>
          <a:r>
            <a:rPr lang="en-IN" b="0" i="0"/>
            <a:t>The client prefers the restaurant to be in Downtown Toronto</a:t>
          </a:r>
          <a:endParaRPr lang="en-US"/>
        </a:p>
      </dgm:t>
    </dgm:pt>
    <dgm:pt modelId="{443EC36E-9822-47A9-A012-1F79E67A4476}" type="parTrans" cxnId="{9F0A9E51-BFF5-4BE9-A800-F57B2A66B643}">
      <dgm:prSet/>
      <dgm:spPr/>
      <dgm:t>
        <a:bodyPr/>
        <a:lstStyle/>
        <a:p>
          <a:endParaRPr lang="en-US"/>
        </a:p>
      </dgm:t>
    </dgm:pt>
    <dgm:pt modelId="{D89F7FFD-4286-4781-80F3-0A00D2BA05E6}" type="sibTrans" cxnId="{9F0A9E51-BFF5-4BE9-A800-F57B2A66B643}">
      <dgm:prSet/>
      <dgm:spPr/>
      <dgm:t>
        <a:bodyPr/>
        <a:lstStyle/>
        <a:p>
          <a:endParaRPr lang="en-US"/>
        </a:p>
      </dgm:t>
    </dgm:pt>
    <dgm:pt modelId="{6B0841C2-EBD6-431B-B7EA-3E1B993D40D0}">
      <dgm:prSet/>
      <dgm:spPr/>
      <dgm:t>
        <a:bodyPr/>
        <a:lstStyle/>
        <a:p>
          <a:r>
            <a:rPr lang="en-IN" b="0" i="0"/>
            <a:t>Second preference for the restaurant is West Toronto</a:t>
          </a:r>
          <a:endParaRPr lang="en-US"/>
        </a:p>
      </dgm:t>
    </dgm:pt>
    <dgm:pt modelId="{949F52A7-C271-4782-B23A-B4F27569C64A}" type="parTrans" cxnId="{3B92E04F-91B9-42F7-A3FC-888FED9E5B05}">
      <dgm:prSet/>
      <dgm:spPr/>
      <dgm:t>
        <a:bodyPr/>
        <a:lstStyle/>
        <a:p>
          <a:endParaRPr lang="en-US"/>
        </a:p>
      </dgm:t>
    </dgm:pt>
    <dgm:pt modelId="{88C71FEE-F10B-4339-87F1-BABD34C42B19}" type="sibTrans" cxnId="{3B92E04F-91B9-42F7-A3FC-888FED9E5B05}">
      <dgm:prSet/>
      <dgm:spPr/>
      <dgm:t>
        <a:bodyPr/>
        <a:lstStyle/>
        <a:p>
          <a:endParaRPr lang="en-US"/>
        </a:p>
      </dgm:t>
    </dgm:pt>
    <dgm:pt modelId="{4B48721D-126F-4B8A-82FD-84F4B6939939}">
      <dgm:prSet/>
      <dgm:spPr/>
      <dgm:t>
        <a:bodyPr/>
        <a:lstStyle/>
        <a:p>
          <a:r>
            <a:rPr lang="en-IN" b="0" i="0"/>
            <a:t>The neighborhood should not have any eatery or restaurant among its top 2 commonly visited venues</a:t>
          </a:r>
          <a:endParaRPr lang="en-US"/>
        </a:p>
      </dgm:t>
    </dgm:pt>
    <dgm:pt modelId="{6D90A792-0E6F-4D03-B5A8-AE9B611E1672}" type="parTrans" cxnId="{F1D92E51-3E28-4043-AD15-DF706DE69ED2}">
      <dgm:prSet/>
      <dgm:spPr/>
      <dgm:t>
        <a:bodyPr/>
        <a:lstStyle/>
        <a:p>
          <a:endParaRPr lang="en-US"/>
        </a:p>
      </dgm:t>
    </dgm:pt>
    <dgm:pt modelId="{6606985E-BEF4-4E8E-A601-4F546CB0A690}" type="sibTrans" cxnId="{F1D92E51-3E28-4043-AD15-DF706DE69ED2}">
      <dgm:prSet/>
      <dgm:spPr/>
      <dgm:t>
        <a:bodyPr/>
        <a:lstStyle/>
        <a:p>
          <a:endParaRPr lang="en-US"/>
        </a:p>
      </dgm:t>
    </dgm:pt>
    <dgm:pt modelId="{DD268649-6FDD-40CC-967D-E950A85CD178}">
      <dgm:prSet/>
      <dgm:spPr/>
      <dgm:t>
        <a:bodyPr/>
        <a:lstStyle/>
        <a:p>
          <a:r>
            <a:rPr lang="en-IN" b="0" i="0"/>
            <a:t>Any café or coffee shop is assumed to fall under an eatery</a:t>
          </a:r>
          <a:endParaRPr lang="en-US"/>
        </a:p>
      </dgm:t>
    </dgm:pt>
    <dgm:pt modelId="{C341C6B7-5F5D-4CFC-B1BB-002D8569DB56}" type="parTrans" cxnId="{82D34330-421B-4F7C-8D26-BC648320A738}">
      <dgm:prSet/>
      <dgm:spPr/>
      <dgm:t>
        <a:bodyPr/>
        <a:lstStyle/>
        <a:p>
          <a:endParaRPr lang="en-US"/>
        </a:p>
      </dgm:t>
    </dgm:pt>
    <dgm:pt modelId="{BE16FD73-4F12-499C-B21D-C089017A892E}" type="sibTrans" cxnId="{82D34330-421B-4F7C-8D26-BC648320A738}">
      <dgm:prSet/>
      <dgm:spPr/>
      <dgm:t>
        <a:bodyPr/>
        <a:lstStyle/>
        <a:p>
          <a:endParaRPr lang="en-US"/>
        </a:p>
      </dgm:t>
    </dgm:pt>
    <dgm:pt modelId="{77F0FE01-07D5-406B-B7AB-1EC860BC1EFB}" type="pres">
      <dgm:prSet presAssocID="{8332B6FD-2F94-4DCD-8F2D-0DBF1FA4AB0C}" presName="root" presStyleCnt="0">
        <dgm:presLayoutVars>
          <dgm:dir/>
          <dgm:resizeHandles val="exact"/>
        </dgm:presLayoutVars>
      </dgm:prSet>
      <dgm:spPr/>
    </dgm:pt>
    <dgm:pt modelId="{1D1483E8-7EBC-40FD-BFFD-9C376DEDA8B5}" type="pres">
      <dgm:prSet presAssocID="{29CBE6EF-1FD1-43F3-8DE1-49B341010D4C}" presName="compNode" presStyleCnt="0"/>
      <dgm:spPr/>
    </dgm:pt>
    <dgm:pt modelId="{2731C2FD-1EF2-40DE-8352-C1DB539BF7A1}" type="pres">
      <dgm:prSet presAssocID="{29CBE6EF-1FD1-43F3-8DE1-49B341010D4C}" presName="bgRect" presStyleLbl="bgShp" presStyleIdx="0" presStyleCnt="4"/>
      <dgm:spPr/>
    </dgm:pt>
    <dgm:pt modelId="{ECA78073-5657-4081-8890-40FECC54B811}" type="pres">
      <dgm:prSet presAssocID="{29CBE6EF-1FD1-43F3-8DE1-49B341010D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8BF3F9BB-F69E-4982-B1C0-BE32E9E01716}" type="pres">
      <dgm:prSet presAssocID="{29CBE6EF-1FD1-43F3-8DE1-49B341010D4C}" presName="spaceRect" presStyleCnt="0"/>
      <dgm:spPr/>
    </dgm:pt>
    <dgm:pt modelId="{4942A9A7-3385-4032-867D-05B8E280076C}" type="pres">
      <dgm:prSet presAssocID="{29CBE6EF-1FD1-43F3-8DE1-49B341010D4C}" presName="parTx" presStyleLbl="revTx" presStyleIdx="0" presStyleCnt="4">
        <dgm:presLayoutVars>
          <dgm:chMax val="0"/>
          <dgm:chPref val="0"/>
        </dgm:presLayoutVars>
      </dgm:prSet>
      <dgm:spPr/>
    </dgm:pt>
    <dgm:pt modelId="{1039DC92-8603-421A-9D35-041FAFF7D4B3}" type="pres">
      <dgm:prSet presAssocID="{D89F7FFD-4286-4781-80F3-0A00D2BA05E6}" presName="sibTrans" presStyleCnt="0"/>
      <dgm:spPr/>
    </dgm:pt>
    <dgm:pt modelId="{5CFD2F52-6181-4384-9401-2D1058FE309B}" type="pres">
      <dgm:prSet presAssocID="{6B0841C2-EBD6-431B-B7EA-3E1B993D40D0}" presName="compNode" presStyleCnt="0"/>
      <dgm:spPr/>
    </dgm:pt>
    <dgm:pt modelId="{B60FAA5F-22BF-46BD-BC4D-F6B3AC466F36}" type="pres">
      <dgm:prSet presAssocID="{6B0841C2-EBD6-431B-B7EA-3E1B993D40D0}" presName="bgRect" presStyleLbl="bgShp" presStyleIdx="1" presStyleCnt="4"/>
      <dgm:spPr/>
    </dgm:pt>
    <dgm:pt modelId="{50124627-D6C0-4812-ADEA-9CBCCBC33793}" type="pres">
      <dgm:prSet presAssocID="{6B0841C2-EBD6-431B-B7EA-3E1B993D40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491FC0BF-DCA4-4919-8A17-C42125082BC9}" type="pres">
      <dgm:prSet presAssocID="{6B0841C2-EBD6-431B-B7EA-3E1B993D40D0}" presName="spaceRect" presStyleCnt="0"/>
      <dgm:spPr/>
    </dgm:pt>
    <dgm:pt modelId="{0C39AD5F-1937-4B26-8553-2EDB914ABDE4}" type="pres">
      <dgm:prSet presAssocID="{6B0841C2-EBD6-431B-B7EA-3E1B993D40D0}" presName="parTx" presStyleLbl="revTx" presStyleIdx="1" presStyleCnt="4">
        <dgm:presLayoutVars>
          <dgm:chMax val="0"/>
          <dgm:chPref val="0"/>
        </dgm:presLayoutVars>
      </dgm:prSet>
      <dgm:spPr/>
    </dgm:pt>
    <dgm:pt modelId="{53E926DB-3181-4372-8DFD-BBD9D1C6E983}" type="pres">
      <dgm:prSet presAssocID="{88C71FEE-F10B-4339-87F1-BABD34C42B19}" presName="sibTrans" presStyleCnt="0"/>
      <dgm:spPr/>
    </dgm:pt>
    <dgm:pt modelId="{A0D7AE1E-95D7-45B9-97C9-140DB11DE508}" type="pres">
      <dgm:prSet presAssocID="{4B48721D-126F-4B8A-82FD-84F4B6939939}" presName="compNode" presStyleCnt="0"/>
      <dgm:spPr/>
    </dgm:pt>
    <dgm:pt modelId="{CB354DEC-E086-442D-AB9B-72A4D44B987A}" type="pres">
      <dgm:prSet presAssocID="{4B48721D-126F-4B8A-82FD-84F4B6939939}" presName="bgRect" presStyleLbl="bgShp" presStyleIdx="2" presStyleCnt="4"/>
      <dgm:spPr/>
    </dgm:pt>
    <dgm:pt modelId="{407D6007-8EA8-401C-AA5E-6DE12B51D844}" type="pres">
      <dgm:prSet presAssocID="{4B48721D-126F-4B8A-82FD-84F4B69399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B086CA3-70EC-43B7-A44B-150C50B760B8}" type="pres">
      <dgm:prSet presAssocID="{4B48721D-126F-4B8A-82FD-84F4B6939939}" presName="spaceRect" presStyleCnt="0"/>
      <dgm:spPr/>
    </dgm:pt>
    <dgm:pt modelId="{CD5A8740-4A1D-4669-9555-9E76866E024E}" type="pres">
      <dgm:prSet presAssocID="{4B48721D-126F-4B8A-82FD-84F4B6939939}" presName="parTx" presStyleLbl="revTx" presStyleIdx="2" presStyleCnt="4">
        <dgm:presLayoutVars>
          <dgm:chMax val="0"/>
          <dgm:chPref val="0"/>
        </dgm:presLayoutVars>
      </dgm:prSet>
      <dgm:spPr/>
    </dgm:pt>
    <dgm:pt modelId="{8D7C4964-7C8A-4162-8869-06F0C1EE51F1}" type="pres">
      <dgm:prSet presAssocID="{6606985E-BEF4-4E8E-A601-4F546CB0A690}" presName="sibTrans" presStyleCnt="0"/>
      <dgm:spPr/>
    </dgm:pt>
    <dgm:pt modelId="{9B24C041-5C57-4574-8594-AA97BDA7E2BC}" type="pres">
      <dgm:prSet presAssocID="{DD268649-6FDD-40CC-967D-E950A85CD178}" presName="compNode" presStyleCnt="0"/>
      <dgm:spPr/>
    </dgm:pt>
    <dgm:pt modelId="{74476772-45ED-4E45-80AC-253B0812C4C0}" type="pres">
      <dgm:prSet presAssocID="{DD268649-6FDD-40CC-967D-E950A85CD178}" presName="bgRect" presStyleLbl="bgShp" presStyleIdx="3" presStyleCnt="4"/>
      <dgm:spPr/>
    </dgm:pt>
    <dgm:pt modelId="{80F08760-31C8-489C-87E5-2099EFEB0E4F}" type="pres">
      <dgm:prSet presAssocID="{DD268649-6FDD-40CC-967D-E950A85CD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EB6037A-4D61-48D5-A5D7-D8961BF2000C}" type="pres">
      <dgm:prSet presAssocID="{DD268649-6FDD-40CC-967D-E950A85CD178}" presName="spaceRect" presStyleCnt="0"/>
      <dgm:spPr/>
    </dgm:pt>
    <dgm:pt modelId="{4757A761-8A7B-4144-BE52-62C193661CCA}" type="pres">
      <dgm:prSet presAssocID="{DD268649-6FDD-40CC-967D-E950A85CD1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D34330-421B-4F7C-8D26-BC648320A738}" srcId="{8332B6FD-2F94-4DCD-8F2D-0DBF1FA4AB0C}" destId="{DD268649-6FDD-40CC-967D-E950A85CD178}" srcOrd="3" destOrd="0" parTransId="{C341C6B7-5F5D-4CFC-B1BB-002D8569DB56}" sibTransId="{BE16FD73-4F12-499C-B21D-C089017A892E}"/>
    <dgm:cxn modelId="{39B6A830-5A51-4EF1-B4C7-0F53643B45D9}" type="presOf" srcId="{6B0841C2-EBD6-431B-B7EA-3E1B993D40D0}" destId="{0C39AD5F-1937-4B26-8553-2EDB914ABDE4}" srcOrd="0" destOrd="0" presId="urn:microsoft.com/office/officeart/2018/2/layout/IconVerticalSolidList"/>
    <dgm:cxn modelId="{3B92E04F-91B9-42F7-A3FC-888FED9E5B05}" srcId="{8332B6FD-2F94-4DCD-8F2D-0DBF1FA4AB0C}" destId="{6B0841C2-EBD6-431B-B7EA-3E1B993D40D0}" srcOrd="1" destOrd="0" parTransId="{949F52A7-C271-4782-B23A-B4F27569C64A}" sibTransId="{88C71FEE-F10B-4339-87F1-BABD34C42B19}"/>
    <dgm:cxn modelId="{F1D92E51-3E28-4043-AD15-DF706DE69ED2}" srcId="{8332B6FD-2F94-4DCD-8F2D-0DBF1FA4AB0C}" destId="{4B48721D-126F-4B8A-82FD-84F4B6939939}" srcOrd="2" destOrd="0" parTransId="{6D90A792-0E6F-4D03-B5A8-AE9B611E1672}" sibTransId="{6606985E-BEF4-4E8E-A601-4F546CB0A690}"/>
    <dgm:cxn modelId="{9F0A9E51-BFF5-4BE9-A800-F57B2A66B643}" srcId="{8332B6FD-2F94-4DCD-8F2D-0DBF1FA4AB0C}" destId="{29CBE6EF-1FD1-43F3-8DE1-49B341010D4C}" srcOrd="0" destOrd="0" parTransId="{443EC36E-9822-47A9-A012-1F79E67A4476}" sibTransId="{D89F7FFD-4286-4781-80F3-0A00D2BA05E6}"/>
    <dgm:cxn modelId="{93383FC5-B667-48F9-9348-F4F4A0785639}" type="presOf" srcId="{4B48721D-126F-4B8A-82FD-84F4B6939939}" destId="{CD5A8740-4A1D-4669-9555-9E76866E024E}" srcOrd="0" destOrd="0" presId="urn:microsoft.com/office/officeart/2018/2/layout/IconVerticalSolidList"/>
    <dgm:cxn modelId="{D1693BF3-CA44-4ED7-AE0E-155EC6AFB70A}" type="presOf" srcId="{8332B6FD-2F94-4DCD-8F2D-0DBF1FA4AB0C}" destId="{77F0FE01-07D5-406B-B7AB-1EC860BC1EFB}" srcOrd="0" destOrd="0" presId="urn:microsoft.com/office/officeart/2018/2/layout/IconVerticalSolidList"/>
    <dgm:cxn modelId="{B6F9A5F6-158A-432C-A058-E544210B3EEA}" type="presOf" srcId="{29CBE6EF-1FD1-43F3-8DE1-49B341010D4C}" destId="{4942A9A7-3385-4032-867D-05B8E280076C}" srcOrd="0" destOrd="0" presId="urn:microsoft.com/office/officeart/2018/2/layout/IconVerticalSolidList"/>
    <dgm:cxn modelId="{84D07DF8-55BB-4601-9F30-051765C03099}" type="presOf" srcId="{DD268649-6FDD-40CC-967D-E950A85CD178}" destId="{4757A761-8A7B-4144-BE52-62C193661CCA}" srcOrd="0" destOrd="0" presId="urn:microsoft.com/office/officeart/2018/2/layout/IconVerticalSolidList"/>
    <dgm:cxn modelId="{95A87D1A-C6F7-4775-BC6B-424B5AD7D66A}" type="presParOf" srcId="{77F0FE01-07D5-406B-B7AB-1EC860BC1EFB}" destId="{1D1483E8-7EBC-40FD-BFFD-9C376DEDA8B5}" srcOrd="0" destOrd="0" presId="urn:microsoft.com/office/officeart/2018/2/layout/IconVerticalSolidList"/>
    <dgm:cxn modelId="{D022CD4F-7730-454B-8402-10F0EDB9CC58}" type="presParOf" srcId="{1D1483E8-7EBC-40FD-BFFD-9C376DEDA8B5}" destId="{2731C2FD-1EF2-40DE-8352-C1DB539BF7A1}" srcOrd="0" destOrd="0" presId="urn:microsoft.com/office/officeart/2018/2/layout/IconVerticalSolidList"/>
    <dgm:cxn modelId="{9A785518-B805-4565-8FE2-60825D74366B}" type="presParOf" srcId="{1D1483E8-7EBC-40FD-BFFD-9C376DEDA8B5}" destId="{ECA78073-5657-4081-8890-40FECC54B811}" srcOrd="1" destOrd="0" presId="urn:microsoft.com/office/officeart/2018/2/layout/IconVerticalSolidList"/>
    <dgm:cxn modelId="{653E78FD-C5C2-486D-8CB4-A0D85B67F1B0}" type="presParOf" srcId="{1D1483E8-7EBC-40FD-BFFD-9C376DEDA8B5}" destId="{8BF3F9BB-F69E-4982-B1C0-BE32E9E01716}" srcOrd="2" destOrd="0" presId="urn:microsoft.com/office/officeart/2018/2/layout/IconVerticalSolidList"/>
    <dgm:cxn modelId="{39D2230B-709A-4FD1-BCDD-B421F439A87C}" type="presParOf" srcId="{1D1483E8-7EBC-40FD-BFFD-9C376DEDA8B5}" destId="{4942A9A7-3385-4032-867D-05B8E280076C}" srcOrd="3" destOrd="0" presId="urn:microsoft.com/office/officeart/2018/2/layout/IconVerticalSolidList"/>
    <dgm:cxn modelId="{B35C3497-D825-4E6D-92CA-BE4EC897206C}" type="presParOf" srcId="{77F0FE01-07D5-406B-B7AB-1EC860BC1EFB}" destId="{1039DC92-8603-421A-9D35-041FAFF7D4B3}" srcOrd="1" destOrd="0" presId="urn:microsoft.com/office/officeart/2018/2/layout/IconVerticalSolidList"/>
    <dgm:cxn modelId="{F049B8EF-5018-40E2-B2D0-02F854B3E434}" type="presParOf" srcId="{77F0FE01-07D5-406B-B7AB-1EC860BC1EFB}" destId="{5CFD2F52-6181-4384-9401-2D1058FE309B}" srcOrd="2" destOrd="0" presId="urn:microsoft.com/office/officeart/2018/2/layout/IconVerticalSolidList"/>
    <dgm:cxn modelId="{C695253D-B47C-4DAE-8331-C2DC2CA31A85}" type="presParOf" srcId="{5CFD2F52-6181-4384-9401-2D1058FE309B}" destId="{B60FAA5F-22BF-46BD-BC4D-F6B3AC466F36}" srcOrd="0" destOrd="0" presId="urn:microsoft.com/office/officeart/2018/2/layout/IconVerticalSolidList"/>
    <dgm:cxn modelId="{1BB8BB77-B62F-46D1-8B14-B7D97C98E9EF}" type="presParOf" srcId="{5CFD2F52-6181-4384-9401-2D1058FE309B}" destId="{50124627-D6C0-4812-ADEA-9CBCCBC33793}" srcOrd="1" destOrd="0" presId="urn:microsoft.com/office/officeart/2018/2/layout/IconVerticalSolidList"/>
    <dgm:cxn modelId="{11967E88-6D10-4862-B8AC-F995F1AFB3E6}" type="presParOf" srcId="{5CFD2F52-6181-4384-9401-2D1058FE309B}" destId="{491FC0BF-DCA4-4919-8A17-C42125082BC9}" srcOrd="2" destOrd="0" presId="urn:microsoft.com/office/officeart/2018/2/layout/IconVerticalSolidList"/>
    <dgm:cxn modelId="{F215F43F-4DFC-46F3-9BC2-5C61C4D17CBE}" type="presParOf" srcId="{5CFD2F52-6181-4384-9401-2D1058FE309B}" destId="{0C39AD5F-1937-4B26-8553-2EDB914ABDE4}" srcOrd="3" destOrd="0" presId="urn:microsoft.com/office/officeart/2018/2/layout/IconVerticalSolidList"/>
    <dgm:cxn modelId="{DDD2BF40-6147-4699-8F6F-E18E0E374ACE}" type="presParOf" srcId="{77F0FE01-07D5-406B-B7AB-1EC860BC1EFB}" destId="{53E926DB-3181-4372-8DFD-BBD9D1C6E983}" srcOrd="3" destOrd="0" presId="urn:microsoft.com/office/officeart/2018/2/layout/IconVerticalSolidList"/>
    <dgm:cxn modelId="{87403A97-F7F4-4D15-B138-40B2A10E196F}" type="presParOf" srcId="{77F0FE01-07D5-406B-B7AB-1EC860BC1EFB}" destId="{A0D7AE1E-95D7-45B9-97C9-140DB11DE508}" srcOrd="4" destOrd="0" presId="urn:microsoft.com/office/officeart/2018/2/layout/IconVerticalSolidList"/>
    <dgm:cxn modelId="{D857BEEC-634C-4338-8E84-8E34CB6643F5}" type="presParOf" srcId="{A0D7AE1E-95D7-45B9-97C9-140DB11DE508}" destId="{CB354DEC-E086-442D-AB9B-72A4D44B987A}" srcOrd="0" destOrd="0" presId="urn:microsoft.com/office/officeart/2018/2/layout/IconVerticalSolidList"/>
    <dgm:cxn modelId="{8E46693A-78F0-40B4-9312-72F735383AF7}" type="presParOf" srcId="{A0D7AE1E-95D7-45B9-97C9-140DB11DE508}" destId="{407D6007-8EA8-401C-AA5E-6DE12B51D844}" srcOrd="1" destOrd="0" presId="urn:microsoft.com/office/officeart/2018/2/layout/IconVerticalSolidList"/>
    <dgm:cxn modelId="{28EB15D4-DC7F-42E9-A802-D2C6073C77D9}" type="presParOf" srcId="{A0D7AE1E-95D7-45B9-97C9-140DB11DE508}" destId="{CB086CA3-70EC-43B7-A44B-150C50B760B8}" srcOrd="2" destOrd="0" presId="urn:microsoft.com/office/officeart/2018/2/layout/IconVerticalSolidList"/>
    <dgm:cxn modelId="{0064026F-3601-404A-8F4D-09A55DB6D6A8}" type="presParOf" srcId="{A0D7AE1E-95D7-45B9-97C9-140DB11DE508}" destId="{CD5A8740-4A1D-4669-9555-9E76866E024E}" srcOrd="3" destOrd="0" presId="urn:microsoft.com/office/officeart/2018/2/layout/IconVerticalSolidList"/>
    <dgm:cxn modelId="{3D2D1308-E7A5-4D3B-97D8-AE5E01229E80}" type="presParOf" srcId="{77F0FE01-07D5-406B-B7AB-1EC860BC1EFB}" destId="{8D7C4964-7C8A-4162-8869-06F0C1EE51F1}" srcOrd="5" destOrd="0" presId="urn:microsoft.com/office/officeart/2018/2/layout/IconVerticalSolidList"/>
    <dgm:cxn modelId="{D275AF8B-4EFD-4EDA-A2E9-34AD811A89D2}" type="presParOf" srcId="{77F0FE01-07D5-406B-B7AB-1EC860BC1EFB}" destId="{9B24C041-5C57-4574-8594-AA97BDA7E2BC}" srcOrd="6" destOrd="0" presId="urn:microsoft.com/office/officeart/2018/2/layout/IconVerticalSolidList"/>
    <dgm:cxn modelId="{1DF55210-8563-49DF-BDE0-12926E537539}" type="presParOf" srcId="{9B24C041-5C57-4574-8594-AA97BDA7E2BC}" destId="{74476772-45ED-4E45-80AC-253B0812C4C0}" srcOrd="0" destOrd="0" presId="urn:microsoft.com/office/officeart/2018/2/layout/IconVerticalSolidList"/>
    <dgm:cxn modelId="{3176B00C-79BB-4BC1-8A6D-FDDD7AE67E5E}" type="presParOf" srcId="{9B24C041-5C57-4574-8594-AA97BDA7E2BC}" destId="{80F08760-31C8-489C-87E5-2099EFEB0E4F}" srcOrd="1" destOrd="0" presId="urn:microsoft.com/office/officeart/2018/2/layout/IconVerticalSolidList"/>
    <dgm:cxn modelId="{733E353D-E10F-4E46-8673-2CF6DE988EB9}" type="presParOf" srcId="{9B24C041-5C57-4574-8594-AA97BDA7E2BC}" destId="{2EB6037A-4D61-48D5-A5D7-D8961BF2000C}" srcOrd="2" destOrd="0" presId="urn:microsoft.com/office/officeart/2018/2/layout/IconVerticalSolidList"/>
    <dgm:cxn modelId="{416198C1-89CB-48AD-9077-D43EB9144BFA}" type="presParOf" srcId="{9B24C041-5C57-4574-8594-AA97BDA7E2BC}" destId="{4757A761-8A7B-4144-BE52-62C193661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902080-D67A-47CD-9CBA-0136089611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906E35-1C92-4474-8A17-8036E565A40B}">
      <dgm:prSet/>
      <dgm:spPr/>
      <dgm:t>
        <a:bodyPr/>
        <a:lstStyle/>
        <a:p>
          <a:r>
            <a:rPr lang="en-IN"/>
            <a:t>The clusters in red are situated in the heart of Downtown Toronto</a:t>
          </a:r>
          <a:endParaRPr lang="en-US"/>
        </a:p>
      </dgm:t>
    </dgm:pt>
    <dgm:pt modelId="{1B59E7C9-8F7F-49FC-AAD3-7AF69EA7231D}" type="parTrans" cxnId="{305B4EEA-BEC5-4539-8854-FD36FDEC98FE}">
      <dgm:prSet/>
      <dgm:spPr/>
      <dgm:t>
        <a:bodyPr/>
        <a:lstStyle/>
        <a:p>
          <a:endParaRPr lang="en-US"/>
        </a:p>
      </dgm:t>
    </dgm:pt>
    <dgm:pt modelId="{44E1C950-D182-4740-A67B-EE4FEF645388}" type="sibTrans" cxnId="{305B4EEA-BEC5-4539-8854-FD36FDEC98FE}">
      <dgm:prSet/>
      <dgm:spPr/>
      <dgm:t>
        <a:bodyPr/>
        <a:lstStyle/>
        <a:p>
          <a:endParaRPr lang="en-US"/>
        </a:p>
      </dgm:t>
    </dgm:pt>
    <dgm:pt modelId="{5FC7C905-1BC6-4584-BB0B-A775EE927E7C}">
      <dgm:prSet/>
      <dgm:spPr/>
      <dgm:t>
        <a:bodyPr/>
        <a:lstStyle/>
        <a:p>
          <a:r>
            <a:rPr lang="en-IN"/>
            <a:t>Each of the neighborhoods in this cluster have either a café or a coffee shop as the most common visited venue</a:t>
          </a:r>
          <a:endParaRPr lang="en-US"/>
        </a:p>
      </dgm:t>
    </dgm:pt>
    <dgm:pt modelId="{72B09CB8-CEAC-4061-B875-C259A02BE186}" type="parTrans" cxnId="{BF4A2F21-940A-46A4-837D-57FE1E301C95}">
      <dgm:prSet/>
      <dgm:spPr/>
      <dgm:t>
        <a:bodyPr/>
        <a:lstStyle/>
        <a:p>
          <a:endParaRPr lang="en-US"/>
        </a:p>
      </dgm:t>
    </dgm:pt>
    <dgm:pt modelId="{F7D3FFDB-39AF-48AB-9001-5CD1B05BA76A}" type="sibTrans" cxnId="{BF4A2F21-940A-46A4-837D-57FE1E301C95}">
      <dgm:prSet/>
      <dgm:spPr/>
      <dgm:t>
        <a:bodyPr/>
        <a:lstStyle/>
        <a:p>
          <a:endParaRPr lang="en-US"/>
        </a:p>
      </dgm:t>
    </dgm:pt>
    <dgm:pt modelId="{FDC9C850-7DB5-44CC-9343-438B7E60EA82}">
      <dgm:prSet/>
      <dgm:spPr/>
      <dgm:t>
        <a:bodyPr/>
        <a:lstStyle/>
        <a:p>
          <a:r>
            <a:rPr lang="en-IN"/>
            <a:t>The clusters with pin codes </a:t>
          </a:r>
          <a:r>
            <a:rPr lang="en-IN" b="1"/>
            <a:t>M4W</a:t>
          </a:r>
          <a:r>
            <a:rPr lang="en-IN"/>
            <a:t> and </a:t>
          </a:r>
          <a:r>
            <a:rPr lang="en-IN" b="1"/>
            <a:t>M5V</a:t>
          </a:r>
          <a:r>
            <a:rPr lang="en-IN"/>
            <a:t> fit the client’s requirements and can be considered for decision-making</a:t>
          </a:r>
          <a:endParaRPr lang="en-US"/>
        </a:p>
      </dgm:t>
    </dgm:pt>
    <dgm:pt modelId="{58C15F78-E91F-4E3A-922C-D4CB6A6877D8}" type="parTrans" cxnId="{62805D94-BDAE-432A-871A-8104E71D261B}">
      <dgm:prSet/>
      <dgm:spPr/>
      <dgm:t>
        <a:bodyPr/>
        <a:lstStyle/>
        <a:p>
          <a:endParaRPr lang="en-US"/>
        </a:p>
      </dgm:t>
    </dgm:pt>
    <dgm:pt modelId="{1CEA3F86-08A7-4125-B0D8-39AF0B07AD21}" type="sibTrans" cxnId="{62805D94-BDAE-432A-871A-8104E71D261B}">
      <dgm:prSet/>
      <dgm:spPr/>
      <dgm:t>
        <a:bodyPr/>
        <a:lstStyle/>
        <a:p>
          <a:endParaRPr lang="en-US"/>
        </a:p>
      </dgm:t>
    </dgm:pt>
    <dgm:pt modelId="{42815E67-30BA-4512-8649-4CF3AEDF8FE8}">
      <dgm:prSet/>
      <dgm:spPr/>
      <dgm:t>
        <a:bodyPr/>
        <a:lstStyle/>
        <a:p>
          <a:r>
            <a:rPr lang="en-IN" b="1"/>
            <a:t>M4W</a:t>
          </a:r>
          <a:r>
            <a:rPr lang="en-IN"/>
            <a:t> (</a:t>
          </a:r>
          <a:r>
            <a:rPr lang="en-IN" b="1"/>
            <a:t>Rosedale</a:t>
          </a:r>
          <a:r>
            <a:rPr lang="en-IN"/>
            <a:t>) is more preferable due to its geographic location being more suited to the client’s business. </a:t>
          </a:r>
          <a:r>
            <a:rPr lang="en-IN" b="1"/>
            <a:t>M5V</a:t>
          </a:r>
          <a:r>
            <a:rPr lang="en-IN"/>
            <a:t> is more isolated than the rest of Downtown Toronto.</a:t>
          </a:r>
          <a:endParaRPr lang="en-US"/>
        </a:p>
      </dgm:t>
    </dgm:pt>
    <dgm:pt modelId="{F0B38583-8909-4DB8-906C-0A7AADCF7D54}" type="parTrans" cxnId="{F145CB39-8001-4B68-977A-D5360B5987AA}">
      <dgm:prSet/>
      <dgm:spPr/>
      <dgm:t>
        <a:bodyPr/>
        <a:lstStyle/>
        <a:p>
          <a:endParaRPr lang="en-US"/>
        </a:p>
      </dgm:t>
    </dgm:pt>
    <dgm:pt modelId="{352AA82A-899F-4B45-B1AD-9F3F99ED6530}" type="sibTrans" cxnId="{F145CB39-8001-4B68-977A-D5360B5987AA}">
      <dgm:prSet/>
      <dgm:spPr/>
      <dgm:t>
        <a:bodyPr/>
        <a:lstStyle/>
        <a:p>
          <a:endParaRPr lang="en-US"/>
        </a:p>
      </dgm:t>
    </dgm:pt>
    <dgm:pt modelId="{0749FF3C-07CA-4307-8FF5-F09576DDEC6B}" type="pres">
      <dgm:prSet presAssocID="{86902080-D67A-47CD-9CBA-01360896110F}" presName="root" presStyleCnt="0">
        <dgm:presLayoutVars>
          <dgm:dir/>
          <dgm:resizeHandles val="exact"/>
        </dgm:presLayoutVars>
      </dgm:prSet>
      <dgm:spPr/>
    </dgm:pt>
    <dgm:pt modelId="{8BF76DD3-E0EA-4409-B5F1-BD8F7DA4CEF7}" type="pres">
      <dgm:prSet presAssocID="{BE906E35-1C92-4474-8A17-8036E565A40B}" presName="compNode" presStyleCnt="0"/>
      <dgm:spPr/>
    </dgm:pt>
    <dgm:pt modelId="{D2DD1C83-7992-4FC8-B32A-DB22E3D8A679}" type="pres">
      <dgm:prSet presAssocID="{BE906E35-1C92-4474-8A17-8036E565A40B}" presName="bgRect" presStyleLbl="bgShp" presStyleIdx="0" presStyleCnt="4"/>
      <dgm:spPr/>
    </dgm:pt>
    <dgm:pt modelId="{9C9D287A-8022-4DEC-BF0C-415C178FC7F0}" type="pres">
      <dgm:prSet presAssocID="{BE906E35-1C92-4474-8A17-8036E565A4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06EE2CF-E227-4A80-9D19-9642BB50F410}" type="pres">
      <dgm:prSet presAssocID="{BE906E35-1C92-4474-8A17-8036E565A40B}" presName="spaceRect" presStyleCnt="0"/>
      <dgm:spPr/>
    </dgm:pt>
    <dgm:pt modelId="{445B1BF0-B634-4E22-9C8D-DCA533883B2A}" type="pres">
      <dgm:prSet presAssocID="{BE906E35-1C92-4474-8A17-8036E565A40B}" presName="parTx" presStyleLbl="revTx" presStyleIdx="0" presStyleCnt="4">
        <dgm:presLayoutVars>
          <dgm:chMax val="0"/>
          <dgm:chPref val="0"/>
        </dgm:presLayoutVars>
      </dgm:prSet>
      <dgm:spPr/>
    </dgm:pt>
    <dgm:pt modelId="{23651407-B647-4088-8EBB-948A8932524C}" type="pres">
      <dgm:prSet presAssocID="{44E1C950-D182-4740-A67B-EE4FEF645388}" presName="sibTrans" presStyleCnt="0"/>
      <dgm:spPr/>
    </dgm:pt>
    <dgm:pt modelId="{CE0306DA-FA0B-462F-9D57-CEDF7708F868}" type="pres">
      <dgm:prSet presAssocID="{5FC7C905-1BC6-4584-BB0B-A775EE927E7C}" presName="compNode" presStyleCnt="0"/>
      <dgm:spPr/>
    </dgm:pt>
    <dgm:pt modelId="{69DCE706-6BBA-4C6D-9561-29DFF6361935}" type="pres">
      <dgm:prSet presAssocID="{5FC7C905-1BC6-4584-BB0B-A775EE927E7C}" presName="bgRect" presStyleLbl="bgShp" presStyleIdx="1" presStyleCnt="4"/>
      <dgm:spPr/>
    </dgm:pt>
    <dgm:pt modelId="{698449FA-F970-4145-95F2-05714DFD998B}" type="pres">
      <dgm:prSet presAssocID="{5FC7C905-1BC6-4584-BB0B-A775EE927E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A0A0E32-CF66-43FD-A97B-BCB7E57784D1}" type="pres">
      <dgm:prSet presAssocID="{5FC7C905-1BC6-4584-BB0B-A775EE927E7C}" presName="spaceRect" presStyleCnt="0"/>
      <dgm:spPr/>
    </dgm:pt>
    <dgm:pt modelId="{AB81E249-4E98-4289-A830-B5300F4EA94F}" type="pres">
      <dgm:prSet presAssocID="{5FC7C905-1BC6-4584-BB0B-A775EE927E7C}" presName="parTx" presStyleLbl="revTx" presStyleIdx="1" presStyleCnt="4">
        <dgm:presLayoutVars>
          <dgm:chMax val="0"/>
          <dgm:chPref val="0"/>
        </dgm:presLayoutVars>
      </dgm:prSet>
      <dgm:spPr/>
    </dgm:pt>
    <dgm:pt modelId="{8F6787BE-156D-4903-99AE-D25E185C25B3}" type="pres">
      <dgm:prSet presAssocID="{F7D3FFDB-39AF-48AB-9001-5CD1B05BA76A}" presName="sibTrans" presStyleCnt="0"/>
      <dgm:spPr/>
    </dgm:pt>
    <dgm:pt modelId="{23D2F426-50D5-4712-9C01-68379B3F673D}" type="pres">
      <dgm:prSet presAssocID="{FDC9C850-7DB5-44CC-9343-438B7E60EA82}" presName="compNode" presStyleCnt="0"/>
      <dgm:spPr/>
    </dgm:pt>
    <dgm:pt modelId="{B1804CE1-38A7-4933-A18E-E1DB6D7E1B7C}" type="pres">
      <dgm:prSet presAssocID="{FDC9C850-7DB5-44CC-9343-438B7E60EA82}" presName="bgRect" presStyleLbl="bgShp" presStyleIdx="2" presStyleCnt="4"/>
      <dgm:spPr/>
    </dgm:pt>
    <dgm:pt modelId="{E559AA62-8AE7-4BDB-B2EC-F27921E53D9A}" type="pres">
      <dgm:prSet presAssocID="{FDC9C850-7DB5-44CC-9343-438B7E60EA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B486253-6BF3-40FD-871A-96B1842F3DD1}" type="pres">
      <dgm:prSet presAssocID="{FDC9C850-7DB5-44CC-9343-438B7E60EA82}" presName="spaceRect" presStyleCnt="0"/>
      <dgm:spPr/>
    </dgm:pt>
    <dgm:pt modelId="{404B7578-3B3A-4FAC-8EB4-DCA6EAD9ED66}" type="pres">
      <dgm:prSet presAssocID="{FDC9C850-7DB5-44CC-9343-438B7E60EA82}" presName="parTx" presStyleLbl="revTx" presStyleIdx="2" presStyleCnt="4">
        <dgm:presLayoutVars>
          <dgm:chMax val="0"/>
          <dgm:chPref val="0"/>
        </dgm:presLayoutVars>
      </dgm:prSet>
      <dgm:spPr/>
    </dgm:pt>
    <dgm:pt modelId="{6F2E7C78-5FE6-4888-82B3-FEC3391E0FC7}" type="pres">
      <dgm:prSet presAssocID="{1CEA3F86-08A7-4125-B0D8-39AF0B07AD21}" presName="sibTrans" presStyleCnt="0"/>
      <dgm:spPr/>
    </dgm:pt>
    <dgm:pt modelId="{47372B96-0E6E-437F-9F83-385B262A43F4}" type="pres">
      <dgm:prSet presAssocID="{42815E67-30BA-4512-8649-4CF3AEDF8FE8}" presName="compNode" presStyleCnt="0"/>
      <dgm:spPr/>
    </dgm:pt>
    <dgm:pt modelId="{7929C741-6DDA-497A-9AAB-1A2EEEB8F711}" type="pres">
      <dgm:prSet presAssocID="{42815E67-30BA-4512-8649-4CF3AEDF8FE8}" presName="bgRect" presStyleLbl="bgShp" presStyleIdx="3" presStyleCnt="4"/>
      <dgm:spPr/>
    </dgm:pt>
    <dgm:pt modelId="{EC1FCE22-37D7-4068-948D-37F46C1BEA12}" type="pres">
      <dgm:prSet presAssocID="{42815E67-30BA-4512-8649-4CF3AEDF8F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AA4BFB4-6531-4BEB-9182-989013119532}" type="pres">
      <dgm:prSet presAssocID="{42815E67-30BA-4512-8649-4CF3AEDF8FE8}" presName="spaceRect" presStyleCnt="0"/>
      <dgm:spPr/>
    </dgm:pt>
    <dgm:pt modelId="{7630125A-0726-4FD4-90A5-886B0F52B7F9}" type="pres">
      <dgm:prSet presAssocID="{42815E67-30BA-4512-8649-4CF3AEDF8F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814616-01EA-4C6F-8852-F2F3A165D94C}" type="presOf" srcId="{42815E67-30BA-4512-8649-4CF3AEDF8FE8}" destId="{7630125A-0726-4FD4-90A5-886B0F52B7F9}" srcOrd="0" destOrd="0" presId="urn:microsoft.com/office/officeart/2018/2/layout/IconVerticalSolidList"/>
    <dgm:cxn modelId="{BF4A2F21-940A-46A4-837D-57FE1E301C95}" srcId="{86902080-D67A-47CD-9CBA-01360896110F}" destId="{5FC7C905-1BC6-4584-BB0B-A775EE927E7C}" srcOrd="1" destOrd="0" parTransId="{72B09CB8-CEAC-4061-B875-C259A02BE186}" sibTransId="{F7D3FFDB-39AF-48AB-9001-5CD1B05BA76A}"/>
    <dgm:cxn modelId="{F145CB39-8001-4B68-977A-D5360B5987AA}" srcId="{86902080-D67A-47CD-9CBA-01360896110F}" destId="{42815E67-30BA-4512-8649-4CF3AEDF8FE8}" srcOrd="3" destOrd="0" parTransId="{F0B38583-8909-4DB8-906C-0A7AADCF7D54}" sibTransId="{352AA82A-899F-4B45-B1AD-9F3F99ED6530}"/>
    <dgm:cxn modelId="{787B3457-A997-4F18-AFF8-CE4A9C69F89D}" type="presOf" srcId="{BE906E35-1C92-4474-8A17-8036E565A40B}" destId="{445B1BF0-B634-4E22-9C8D-DCA533883B2A}" srcOrd="0" destOrd="0" presId="urn:microsoft.com/office/officeart/2018/2/layout/IconVerticalSolidList"/>
    <dgm:cxn modelId="{62805D94-BDAE-432A-871A-8104E71D261B}" srcId="{86902080-D67A-47CD-9CBA-01360896110F}" destId="{FDC9C850-7DB5-44CC-9343-438B7E60EA82}" srcOrd="2" destOrd="0" parTransId="{58C15F78-E91F-4E3A-922C-D4CB6A6877D8}" sibTransId="{1CEA3F86-08A7-4125-B0D8-39AF0B07AD21}"/>
    <dgm:cxn modelId="{C5D0DAA0-08FA-4EE8-BFD1-9C08702C4CB9}" type="presOf" srcId="{5FC7C905-1BC6-4584-BB0B-A775EE927E7C}" destId="{AB81E249-4E98-4289-A830-B5300F4EA94F}" srcOrd="0" destOrd="0" presId="urn:microsoft.com/office/officeart/2018/2/layout/IconVerticalSolidList"/>
    <dgm:cxn modelId="{305B4EEA-BEC5-4539-8854-FD36FDEC98FE}" srcId="{86902080-D67A-47CD-9CBA-01360896110F}" destId="{BE906E35-1C92-4474-8A17-8036E565A40B}" srcOrd="0" destOrd="0" parTransId="{1B59E7C9-8F7F-49FC-AAD3-7AF69EA7231D}" sibTransId="{44E1C950-D182-4740-A67B-EE4FEF645388}"/>
    <dgm:cxn modelId="{FD45ECF2-3130-47B0-8641-318C6FCE7A17}" type="presOf" srcId="{86902080-D67A-47CD-9CBA-01360896110F}" destId="{0749FF3C-07CA-4307-8FF5-F09576DDEC6B}" srcOrd="0" destOrd="0" presId="urn:microsoft.com/office/officeart/2018/2/layout/IconVerticalSolidList"/>
    <dgm:cxn modelId="{222909FC-B1A2-4554-95D5-B11C14981858}" type="presOf" srcId="{FDC9C850-7DB5-44CC-9343-438B7E60EA82}" destId="{404B7578-3B3A-4FAC-8EB4-DCA6EAD9ED66}" srcOrd="0" destOrd="0" presId="urn:microsoft.com/office/officeart/2018/2/layout/IconVerticalSolidList"/>
    <dgm:cxn modelId="{1CD3EC1F-A0C5-4CA0-A7A8-EF8775712DAE}" type="presParOf" srcId="{0749FF3C-07CA-4307-8FF5-F09576DDEC6B}" destId="{8BF76DD3-E0EA-4409-B5F1-BD8F7DA4CEF7}" srcOrd="0" destOrd="0" presId="urn:microsoft.com/office/officeart/2018/2/layout/IconVerticalSolidList"/>
    <dgm:cxn modelId="{73103317-E998-41E5-8868-F390CB6D5EB9}" type="presParOf" srcId="{8BF76DD3-E0EA-4409-B5F1-BD8F7DA4CEF7}" destId="{D2DD1C83-7992-4FC8-B32A-DB22E3D8A679}" srcOrd="0" destOrd="0" presId="urn:microsoft.com/office/officeart/2018/2/layout/IconVerticalSolidList"/>
    <dgm:cxn modelId="{5C2AEB59-CA2A-43F4-BBA7-11E67538A558}" type="presParOf" srcId="{8BF76DD3-E0EA-4409-B5F1-BD8F7DA4CEF7}" destId="{9C9D287A-8022-4DEC-BF0C-415C178FC7F0}" srcOrd="1" destOrd="0" presId="urn:microsoft.com/office/officeart/2018/2/layout/IconVerticalSolidList"/>
    <dgm:cxn modelId="{49E1E0FD-4086-4B32-8371-ACE2A4897B0F}" type="presParOf" srcId="{8BF76DD3-E0EA-4409-B5F1-BD8F7DA4CEF7}" destId="{906EE2CF-E227-4A80-9D19-9642BB50F410}" srcOrd="2" destOrd="0" presId="urn:microsoft.com/office/officeart/2018/2/layout/IconVerticalSolidList"/>
    <dgm:cxn modelId="{42E93B07-7A20-4E4B-9A92-699B26C692B1}" type="presParOf" srcId="{8BF76DD3-E0EA-4409-B5F1-BD8F7DA4CEF7}" destId="{445B1BF0-B634-4E22-9C8D-DCA533883B2A}" srcOrd="3" destOrd="0" presId="urn:microsoft.com/office/officeart/2018/2/layout/IconVerticalSolidList"/>
    <dgm:cxn modelId="{59B574DC-E95A-4BF0-AA66-48ECDDE09713}" type="presParOf" srcId="{0749FF3C-07CA-4307-8FF5-F09576DDEC6B}" destId="{23651407-B647-4088-8EBB-948A8932524C}" srcOrd="1" destOrd="0" presId="urn:microsoft.com/office/officeart/2018/2/layout/IconVerticalSolidList"/>
    <dgm:cxn modelId="{639F0C39-F69B-41AE-AD5C-8601C8D67348}" type="presParOf" srcId="{0749FF3C-07CA-4307-8FF5-F09576DDEC6B}" destId="{CE0306DA-FA0B-462F-9D57-CEDF7708F868}" srcOrd="2" destOrd="0" presId="urn:microsoft.com/office/officeart/2018/2/layout/IconVerticalSolidList"/>
    <dgm:cxn modelId="{2DEDEC7D-D5E9-48F8-A6DC-41BB9CCE6522}" type="presParOf" srcId="{CE0306DA-FA0B-462F-9D57-CEDF7708F868}" destId="{69DCE706-6BBA-4C6D-9561-29DFF6361935}" srcOrd="0" destOrd="0" presId="urn:microsoft.com/office/officeart/2018/2/layout/IconVerticalSolidList"/>
    <dgm:cxn modelId="{09DB562E-C491-4924-96E3-F1C99C36DBEF}" type="presParOf" srcId="{CE0306DA-FA0B-462F-9D57-CEDF7708F868}" destId="{698449FA-F970-4145-95F2-05714DFD998B}" srcOrd="1" destOrd="0" presId="urn:microsoft.com/office/officeart/2018/2/layout/IconVerticalSolidList"/>
    <dgm:cxn modelId="{4F264CC9-7FAB-4E8A-916B-7262A96FE129}" type="presParOf" srcId="{CE0306DA-FA0B-462F-9D57-CEDF7708F868}" destId="{5A0A0E32-CF66-43FD-A97B-BCB7E57784D1}" srcOrd="2" destOrd="0" presId="urn:microsoft.com/office/officeart/2018/2/layout/IconVerticalSolidList"/>
    <dgm:cxn modelId="{7EACC1BE-0EB9-4F9F-889E-B9D5E9C3016D}" type="presParOf" srcId="{CE0306DA-FA0B-462F-9D57-CEDF7708F868}" destId="{AB81E249-4E98-4289-A830-B5300F4EA94F}" srcOrd="3" destOrd="0" presId="urn:microsoft.com/office/officeart/2018/2/layout/IconVerticalSolidList"/>
    <dgm:cxn modelId="{B446292F-CCD1-4283-A82A-B2FC9C49F2D2}" type="presParOf" srcId="{0749FF3C-07CA-4307-8FF5-F09576DDEC6B}" destId="{8F6787BE-156D-4903-99AE-D25E185C25B3}" srcOrd="3" destOrd="0" presId="urn:microsoft.com/office/officeart/2018/2/layout/IconVerticalSolidList"/>
    <dgm:cxn modelId="{88D0610A-4083-428F-9378-9B750926EC21}" type="presParOf" srcId="{0749FF3C-07CA-4307-8FF5-F09576DDEC6B}" destId="{23D2F426-50D5-4712-9C01-68379B3F673D}" srcOrd="4" destOrd="0" presId="urn:microsoft.com/office/officeart/2018/2/layout/IconVerticalSolidList"/>
    <dgm:cxn modelId="{340E3C80-751A-48AB-AB1A-529F9AA00B6F}" type="presParOf" srcId="{23D2F426-50D5-4712-9C01-68379B3F673D}" destId="{B1804CE1-38A7-4933-A18E-E1DB6D7E1B7C}" srcOrd="0" destOrd="0" presId="urn:microsoft.com/office/officeart/2018/2/layout/IconVerticalSolidList"/>
    <dgm:cxn modelId="{E6220C47-0D62-4341-8D15-B2564EFD4843}" type="presParOf" srcId="{23D2F426-50D5-4712-9C01-68379B3F673D}" destId="{E559AA62-8AE7-4BDB-B2EC-F27921E53D9A}" srcOrd="1" destOrd="0" presId="urn:microsoft.com/office/officeart/2018/2/layout/IconVerticalSolidList"/>
    <dgm:cxn modelId="{7CD2C82D-BAA2-45E0-B6C9-FA789030A2DD}" type="presParOf" srcId="{23D2F426-50D5-4712-9C01-68379B3F673D}" destId="{8B486253-6BF3-40FD-871A-96B1842F3DD1}" srcOrd="2" destOrd="0" presId="urn:microsoft.com/office/officeart/2018/2/layout/IconVerticalSolidList"/>
    <dgm:cxn modelId="{51CDF519-D8BB-4E89-9362-EA6D6DC6194E}" type="presParOf" srcId="{23D2F426-50D5-4712-9C01-68379B3F673D}" destId="{404B7578-3B3A-4FAC-8EB4-DCA6EAD9ED66}" srcOrd="3" destOrd="0" presId="urn:microsoft.com/office/officeart/2018/2/layout/IconVerticalSolidList"/>
    <dgm:cxn modelId="{999004B2-8B29-4F93-A613-8F515BDD6BE2}" type="presParOf" srcId="{0749FF3C-07CA-4307-8FF5-F09576DDEC6B}" destId="{6F2E7C78-5FE6-4888-82B3-FEC3391E0FC7}" srcOrd="5" destOrd="0" presId="urn:microsoft.com/office/officeart/2018/2/layout/IconVerticalSolidList"/>
    <dgm:cxn modelId="{6C158141-BA6B-4730-87C2-A14EE7F769FD}" type="presParOf" srcId="{0749FF3C-07CA-4307-8FF5-F09576DDEC6B}" destId="{47372B96-0E6E-437F-9F83-385B262A43F4}" srcOrd="6" destOrd="0" presId="urn:microsoft.com/office/officeart/2018/2/layout/IconVerticalSolidList"/>
    <dgm:cxn modelId="{6901EC42-7DEF-4309-9BBC-A35F1ED7AA2E}" type="presParOf" srcId="{47372B96-0E6E-437F-9F83-385B262A43F4}" destId="{7929C741-6DDA-497A-9AAB-1A2EEEB8F711}" srcOrd="0" destOrd="0" presId="urn:microsoft.com/office/officeart/2018/2/layout/IconVerticalSolidList"/>
    <dgm:cxn modelId="{067BFFC8-23BB-4F9D-9DCF-0826354E732D}" type="presParOf" srcId="{47372B96-0E6E-437F-9F83-385B262A43F4}" destId="{EC1FCE22-37D7-4068-948D-37F46C1BEA12}" srcOrd="1" destOrd="0" presId="urn:microsoft.com/office/officeart/2018/2/layout/IconVerticalSolidList"/>
    <dgm:cxn modelId="{058DF528-A25A-4FA9-972B-1B3C1A9DEBAE}" type="presParOf" srcId="{47372B96-0E6E-437F-9F83-385B262A43F4}" destId="{EAA4BFB4-6531-4BEB-9182-989013119532}" srcOrd="2" destOrd="0" presId="urn:microsoft.com/office/officeart/2018/2/layout/IconVerticalSolidList"/>
    <dgm:cxn modelId="{C90486E0-40A9-4392-9170-06E7534ACAC3}" type="presParOf" srcId="{47372B96-0E6E-437F-9F83-385B262A43F4}" destId="{7630125A-0726-4FD4-90A5-886B0F52B7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A2A7D7-E3C3-4647-8A9E-17D8966546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ED9AF5-3E04-4D1F-9993-DD76450A6736}">
      <dgm:prSet/>
      <dgm:spPr/>
      <dgm:t>
        <a:bodyPr/>
        <a:lstStyle/>
        <a:p>
          <a:r>
            <a:rPr lang="en-IN"/>
            <a:t>We were able to accurately cluster the neighborhoods and identify the best possible neighborhood for the client’s restaurant meeting the client’s current requirements.</a:t>
          </a:r>
          <a:endParaRPr lang="en-US"/>
        </a:p>
      </dgm:t>
    </dgm:pt>
    <dgm:pt modelId="{1C2886AE-BF2D-4D19-94AD-842DDCE06BA8}" type="parTrans" cxnId="{68DC4D0F-0A07-476E-B575-B37E15198A4F}">
      <dgm:prSet/>
      <dgm:spPr/>
      <dgm:t>
        <a:bodyPr/>
        <a:lstStyle/>
        <a:p>
          <a:endParaRPr lang="en-US"/>
        </a:p>
      </dgm:t>
    </dgm:pt>
    <dgm:pt modelId="{1A78F67F-8CA1-49EF-91F9-BD3C4C9A2584}" type="sibTrans" cxnId="{68DC4D0F-0A07-476E-B575-B37E15198A4F}">
      <dgm:prSet/>
      <dgm:spPr/>
      <dgm:t>
        <a:bodyPr/>
        <a:lstStyle/>
        <a:p>
          <a:endParaRPr lang="en-US"/>
        </a:p>
      </dgm:t>
    </dgm:pt>
    <dgm:pt modelId="{C276C1A0-3C0F-4A1B-9A3A-F157BA78910C}">
      <dgm:prSet/>
      <dgm:spPr/>
      <dgm:t>
        <a:bodyPr/>
        <a:lstStyle/>
        <a:p>
          <a:r>
            <a:rPr lang="en-IN"/>
            <a:t>The analysis can be further improved by considering various other factors such as:</a:t>
          </a:r>
          <a:endParaRPr lang="en-US"/>
        </a:p>
      </dgm:t>
    </dgm:pt>
    <dgm:pt modelId="{796489AE-80A7-4DB8-9138-589E0D18B23C}" type="parTrans" cxnId="{F4C33798-9A41-49AC-90B3-510CFB92B319}">
      <dgm:prSet/>
      <dgm:spPr/>
      <dgm:t>
        <a:bodyPr/>
        <a:lstStyle/>
        <a:p>
          <a:endParaRPr lang="en-US"/>
        </a:p>
      </dgm:t>
    </dgm:pt>
    <dgm:pt modelId="{D47BC390-042C-4A95-B645-2DFBB365BD7B}" type="sibTrans" cxnId="{F4C33798-9A41-49AC-90B3-510CFB92B319}">
      <dgm:prSet/>
      <dgm:spPr/>
      <dgm:t>
        <a:bodyPr/>
        <a:lstStyle/>
        <a:p>
          <a:endParaRPr lang="en-US"/>
        </a:p>
      </dgm:t>
    </dgm:pt>
    <dgm:pt modelId="{39A62C54-338C-44EC-AC5B-1984DC00726A}">
      <dgm:prSet/>
      <dgm:spPr/>
      <dgm:t>
        <a:bodyPr/>
        <a:lstStyle/>
        <a:p>
          <a:r>
            <a:rPr lang="en-US"/>
            <a:t>Population of the neighborhoods</a:t>
          </a:r>
        </a:p>
      </dgm:t>
    </dgm:pt>
    <dgm:pt modelId="{7E24FC3D-0942-4432-BF45-9372191BB752}" type="parTrans" cxnId="{8CDEEAE4-0A70-448D-85B7-EF5C0BC6C5EF}">
      <dgm:prSet/>
      <dgm:spPr/>
      <dgm:t>
        <a:bodyPr/>
        <a:lstStyle/>
        <a:p>
          <a:endParaRPr lang="en-US"/>
        </a:p>
      </dgm:t>
    </dgm:pt>
    <dgm:pt modelId="{46D42E7C-0E4E-4846-AE7A-2DDE74C0DC56}" type="sibTrans" cxnId="{8CDEEAE4-0A70-448D-85B7-EF5C0BC6C5EF}">
      <dgm:prSet/>
      <dgm:spPr/>
      <dgm:t>
        <a:bodyPr/>
        <a:lstStyle/>
        <a:p>
          <a:endParaRPr lang="en-US"/>
        </a:p>
      </dgm:t>
    </dgm:pt>
    <dgm:pt modelId="{6BB0440D-8828-448B-BF7A-2778C674203B}">
      <dgm:prSet/>
      <dgm:spPr/>
      <dgm:t>
        <a:bodyPr/>
        <a:lstStyle/>
        <a:p>
          <a:r>
            <a:rPr lang="en-US"/>
            <a:t>Geographical coordinates of the neighborhoods as opposed to boroughs</a:t>
          </a:r>
        </a:p>
      </dgm:t>
    </dgm:pt>
    <dgm:pt modelId="{215DC165-4209-4493-A556-A3EA5CC29BD8}" type="parTrans" cxnId="{56C5BEEC-FDDF-4A88-8A7B-A881D99F02AB}">
      <dgm:prSet/>
      <dgm:spPr/>
      <dgm:t>
        <a:bodyPr/>
        <a:lstStyle/>
        <a:p>
          <a:endParaRPr lang="en-US"/>
        </a:p>
      </dgm:t>
    </dgm:pt>
    <dgm:pt modelId="{62B0BADF-11A7-40A5-BA87-8815CB81A7C5}" type="sibTrans" cxnId="{56C5BEEC-FDDF-4A88-8A7B-A881D99F02AB}">
      <dgm:prSet/>
      <dgm:spPr/>
      <dgm:t>
        <a:bodyPr/>
        <a:lstStyle/>
        <a:p>
          <a:endParaRPr lang="en-US"/>
        </a:p>
      </dgm:t>
    </dgm:pt>
    <dgm:pt modelId="{E3B4DC2C-2DB2-43BC-B0DD-DCBCB9ACA4DF}">
      <dgm:prSet/>
      <dgm:spPr/>
      <dgm:t>
        <a:bodyPr/>
        <a:lstStyle/>
        <a:p>
          <a:r>
            <a:rPr lang="en-US"/>
            <a:t>Average per-capita income of the population</a:t>
          </a:r>
        </a:p>
      </dgm:t>
    </dgm:pt>
    <dgm:pt modelId="{14F2A063-5FD7-4BC4-9465-EA6731ADAEE8}" type="parTrans" cxnId="{44D83031-ABA9-4569-8074-F5BADB67B185}">
      <dgm:prSet/>
      <dgm:spPr/>
      <dgm:t>
        <a:bodyPr/>
        <a:lstStyle/>
        <a:p>
          <a:endParaRPr lang="en-US"/>
        </a:p>
      </dgm:t>
    </dgm:pt>
    <dgm:pt modelId="{3A9CB164-1BFE-4C84-A7B4-0C9D50371252}" type="sibTrans" cxnId="{44D83031-ABA9-4569-8074-F5BADB67B185}">
      <dgm:prSet/>
      <dgm:spPr/>
      <dgm:t>
        <a:bodyPr/>
        <a:lstStyle/>
        <a:p>
          <a:endParaRPr lang="en-US"/>
        </a:p>
      </dgm:t>
    </dgm:pt>
    <dgm:pt modelId="{FF923CDE-94DD-4CEE-8567-76DABE48CA2A}">
      <dgm:prSet/>
      <dgm:spPr/>
      <dgm:t>
        <a:bodyPr/>
        <a:lstStyle/>
        <a:p>
          <a:r>
            <a:rPr lang="en-US"/>
            <a:t>Ratings of the restaurants in the neighborhood</a:t>
          </a:r>
        </a:p>
      </dgm:t>
    </dgm:pt>
    <dgm:pt modelId="{251FA204-8967-4A01-84C4-95717D8B0162}" type="parTrans" cxnId="{874451F8-D969-4913-8001-FC4566E3C28C}">
      <dgm:prSet/>
      <dgm:spPr/>
      <dgm:t>
        <a:bodyPr/>
        <a:lstStyle/>
        <a:p>
          <a:endParaRPr lang="en-US"/>
        </a:p>
      </dgm:t>
    </dgm:pt>
    <dgm:pt modelId="{4A024148-C093-45A0-B006-55F0B6F08E54}" type="sibTrans" cxnId="{874451F8-D969-4913-8001-FC4566E3C28C}">
      <dgm:prSet/>
      <dgm:spPr/>
      <dgm:t>
        <a:bodyPr/>
        <a:lstStyle/>
        <a:p>
          <a:endParaRPr lang="en-US"/>
        </a:p>
      </dgm:t>
    </dgm:pt>
    <dgm:pt modelId="{70D4261C-6E74-42B3-8CA5-22F85512934B}">
      <dgm:prSet/>
      <dgm:spPr/>
      <dgm:t>
        <a:bodyPr/>
        <a:lstStyle/>
        <a:p>
          <a:r>
            <a:rPr lang="en-US"/>
            <a:t>Crime rate of the neighborhoods</a:t>
          </a:r>
        </a:p>
      </dgm:t>
    </dgm:pt>
    <dgm:pt modelId="{C6B1E143-1164-491A-BD07-E268027DFC3F}" type="parTrans" cxnId="{869DD415-AA41-4959-BB65-EA764488A548}">
      <dgm:prSet/>
      <dgm:spPr/>
      <dgm:t>
        <a:bodyPr/>
        <a:lstStyle/>
        <a:p>
          <a:endParaRPr lang="en-US"/>
        </a:p>
      </dgm:t>
    </dgm:pt>
    <dgm:pt modelId="{B1AFEC48-8FC8-48D2-84A1-D5F59DB751B2}" type="sibTrans" cxnId="{869DD415-AA41-4959-BB65-EA764488A548}">
      <dgm:prSet/>
      <dgm:spPr/>
      <dgm:t>
        <a:bodyPr/>
        <a:lstStyle/>
        <a:p>
          <a:endParaRPr lang="en-US"/>
        </a:p>
      </dgm:t>
    </dgm:pt>
    <dgm:pt modelId="{75FB82C4-BF64-4C23-A880-272D95EB222A}">
      <dgm:prSet/>
      <dgm:spPr/>
      <dgm:t>
        <a:bodyPr/>
        <a:lstStyle/>
        <a:p>
          <a:r>
            <a:rPr lang="en-US"/>
            <a:t>Real-estate prices of the neighborhoods</a:t>
          </a:r>
        </a:p>
      </dgm:t>
    </dgm:pt>
    <dgm:pt modelId="{B191ACA9-22ED-4D9E-9CCB-901E4FD04FAE}" type="parTrans" cxnId="{D7D440CB-DA65-4556-A8E0-193E474A2E2B}">
      <dgm:prSet/>
      <dgm:spPr/>
      <dgm:t>
        <a:bodyPr/>
        <a:lstStyle/>
        <a:p>
          <a:endParaRPr lang="en-US"/>
        </a:p>
      </dgm:t>
    </dgm:pt>
    <dgm:pt modelId="{C711F9AB-4AC8-4E65-A0C2-2A43A6B8035B}" type="sibTrans" cxnId="{D7D440CB-DA65-4556-A8E0-193E474A2E2B}">
      <dgm:prSet/>
      <dgm:spPr/>
      <dgm:t>
        <a:bodyPr/>
        <a:lstStyle/>
        <a:p>
          <a:endParaRPr lang="en-US"/>
        </a:p>
      </dgm:t>
    </dgm:pt>
    <dgm:pt modelId="{67E2C21F-12B5-564C-BEAB-29AF5E3CCAD8}" type="pres">
      <dgm:prSet presAssocID="{32A2A7D7-E3C3-4647-8A9E-17D896654658}" presName="Name0" presStyleCnt="0">
        <dgm:presLayoutVars>
          <dgm:dir/>
          <dgm:animLvl val="lvl"/>
          <dgm:resizeHandles val="exact"/>
        </dgm:presLayoutVars>
      </dgm:prSet>
      <dgm:spPr/>
    </dgm:pt>
    <dgm:pt modelId="{63F7944B-CE2C-E54D-B701-1CC83D37AC2C}" type="pres">
      <dgm:prSet presAssocID="{C276C1A0-3C0F-4A1B-9A3A-F157BA78910C}" presName="boxAndChildren" presStyleCnt="0"/>
      <dgm:spPr/>
    </dgm:pt>
    <dgm:pt modelId="{C782E2B6-6828-8E40-93B7-E3858BE4B32C}" type="pres">
      <dgm:prSet presAssocID="{C276C1A0-3C0F-4A1B-9A3A-F157BA78910C}" presName="parentTextBox" presStyleLbl="node1" presStyleIdx="0" presStyleCnt="2"/>
      <dgm:spPr/>
    </dgm:pt>
    <dgm:pt modelId="{0AD037C3-9458-C143-9D19-89BCE040A303}" type="pres">
      <dgm:prSet presAssocID="{C276C1A0-3C0F-4A1B-9A3A-F157BA78910C}" presName="entireBox" presStyleLbl="node1" presStyleIdx="0" presStyleCnt="2"/>
      <dgm:spPr/>
    </dgm:pt>
    <dgm:pt modelId="{E108CFB8-D25F-7B4D-8150-045B5E827B0E}" type="pres">
      <dgm:prSet presAssocID="{C276C1A0-3C0F-4A1B-9A3A-F157BA78910C}" presName="descendantBox" presStyleCnt="0"/>
      <dgm:spPr/>
    </dgm:pt>
    <dgm:pt modelId="{0C059326-EB08-2647-B112-436A0E16D9FB}" type="pres">
      <dgm:prSet presAssocID="{39A62C54-338C-44EC-AC5B-1984DC00726A}" presName="childTextBox" presStyleLbl="fgAccFollowNode1" presStyleIdx="0" presStyleCnt="6">
        <dgm:presLayoutVars>
          <dgm:bulletEnabled val="1"/>
        </dgm:presLayoutVars>
      </dgm:prSet>
      <dgm:spPr/>
    </dgm:pt>
    <dgm:pt modelId="{5C770CFB-51AA-9648-A487-51C6FB7F79D2}" type="pres">
      <dgm:prSet presAssocID="{6BB0440D-8828-448B-BF7A-2778C674203B}" presName="childTextBox" presStyleLbl="fgAccFollowNode1" presStyleIdx="1" presStyleCnt="6">
        <dgm:presLayoutVars>
          <dgm:bulletEnabled val="1"/>
        </dgm:presLayoutVars>
      </dgm:prSet>
      <dgm:spPr/>
    </dgm:pt>
    <dgm:pt modelId="{03AA034E-3DC2-CB48-9EEA-217C308B6F6C}" type="pres">
      <dgm:prSet presAssocID="{E3B4DC2C-2DB2-43BC-B0DD-DCBCB9ACA4DF}" presName="childTextBox" presStyleLbl="fgAccFollowNode1" presStyleIdx="2" presStyleCnt="6">
        <dgm:presLayoutVars>
          <dgm:bulletEnabled val="1"/>
        </dgm:presLayoutVars>
      </dgm:prSet>
      <dgm:spPr/>
    </dgm:pt>
    <dgm:pt modelId="{BF6DA125-3896-F249-B95F-792FBABD8258}" type="pres">
      <dgm:prSet presAssocID="{FF923CDE-94DD-4CEE-8567-76DABE48CA2A}" presName="childTextBox" presStyleLbl="fgAccFollowNode1" presStyleIdx="3" presStyleCnt="6">
        <dgm:presLayoutVars>
          <dgm:bulletEnabled val="1"/>
        </dgm:presLayoutVars>
      </dgm:prSet>
      <dgm:spPr/>
    </dgm:pt>
    <dgm:pt modelId="{38AC9BF9-D8F1-6744-BA23-FD77B447CE43}" type="pres">
      <dgm:prSet presAssocID="{70D4261C-6E74-42B3-8CA5-22F85512934B}" presName="childTextBox" presStyleLbl="fgAccFollowNode1" presStyleIdx="4" presStyleCnt="6">
        <dgm:presLayoutVars>
          <dgm:bulletEnabled val="1"/>
        </dgm:presLayoutVars>
      </dgm:prSet>
      <dgm:spPr/>
    </dgm:pt>
    <dgm:pt modelId="{E96E80C4-B8FC-CB45-BD3E-6C464FAE255B}" type="pres">
      <dgm:prSet presAssocID="{75FB82C4-BF64-4C23-A880-272D95EB222A}" presName="childTextBox" presStyleLbl="fgAccFollowNode1" presStyleIdx="5" presStyleCnt="6">
        <dgm:presLayoutVars>
          <dgm:bulletEnabled val="1"/>
        </dgm:presLayoutVars>
      </dgm:prSet>
      <dgm:spPr/>
    </dgm:pt>
    <dgm:pt modelId="{7C973930-B911-F940-87D1-38B7642CAABF}" type="pres">
      <dgm:prSet presAssocID="{1A78F67F-8CA1-49EF-91F9-BD3C4C9A2584}" presName="sp" presStyleCnt="0"/>
      <dgm:spPr/>
    </dgm:pt>
    <dgm:pt modelId="{1892CC95-42D4-6B43-B6D2-79FC456103CA}" type="pres">
      <dgm:prSet presAssocID="{B7ED9AF5-3E04-4D1F-9993-DD76450A6736}" presName="arrowAndChildren" presStyleCnt="0"/>
      <dgm:spPr/>
    </dgm:pt>
    <dgm:pt modelId="{22433E8E-3C25-ED49-AA9C-894ED3500E2C}" type="pres">
      <dgm:prSet presAssocID="{B7ED9AF5-3E04-4D1F-9993-DD76450A6736}" presName="parentTextArrow" presStyleLbl="node1" presStyleIdx="1" presStyleCnt="2"/>
      <dgm:spPr/>
    </dgm:pt>
  </dgm:ptLst>
  <dgm:cxnLst>
    <dgm:cxn modelId="{68DC4D0F-0A07-476E-B575-B37E15198A4F}" srcId="{32A2A7D7-E3C3-4647-8A9E-17D896654658}" destId="{B7ED9AF5-3E04-4D1F-9993-DD76450A6736}" srcOrd="0" destOrd="0" parTransId="{1C2886AE-BF2D-4D19-94AD-842DDCE06BA8}" sibTransId="{1A78F67F-8CA1-49EF-91F9-BD3C4C9A2584}"/>
    <dgm:cxn modelId="{869DD415-AA41-4959-BB65-EA764488A548}" srcId="{C276C1A0-3C0F-4A1B-9A3A-F157BA78910C}" destId="{70D4261C-6E74-42B3-8CA5-22F85512934B}" srcOrd="4" destOrd="0" parTransId="{C6B1E143-1164-491A-BD07-E268027DFC3F}" sibTransId="{B1AFEC48-8FC8-48D2-84A1-D5F59DB751B2}"/>
    <dgm:cxn modelId="{9B89C82B-4CD7-F542-BDD9-9EAF98F49528}" type="presOf" srcId="{FF923CDE-94DD-4CEE-8567-76DABE48CA2A}" destId="{BF6DA125-3896-F249-B95F-792FBABD8258}" srcOrd="0" destOrd="0" presId="urn:microsoft.com/office/officeart/2005/8/layout/process4"/>
    <dgm:cxn modelId="{44D83031-ABA9-4569-8074-F5BADB67B185}" srcId="{C276C1A0-3C0F-4A1B-9A3A-F157BA78910C}" destId="{E3B4DC2C-2DB2-43BC-B0DD-DCBCB9ACA4DF}" srcOrd="2" destOrd="0" parTransId="{14F2A063-5FD7-4BC4-9465-EA6731ADAEE8}" sibTransId="{3A9CB164-1BFE-4C84-A7B4-0C9D50371252}"/>
    <dgm:cxn modelId="{7632B13F-C450-DF48-AC82-A4AA42B478B9}" type="presOf" srcId="{E3B4DC2C-2DB2-43BC-B0DD-DCBCB9ACA4DF}" destId="{03AA034E-3DC2-CB48-9EEA-217C308B6F6C}" srcOrd="0" destOrd="0" presId="urn:microsoft.com/office/officeart/2005/8/layout/process4"/>
    <dgm:cxn modelId="{BE9DC157-BD27-F247-B221-CE1546652BD2}" type="presOf" srcId="{70D4261C-6E74-42B3-8CA5-22F85512934B}" destId="{38AC9BF9-D8F1-6744-BA23-FD77B447CE43}" srcOrd="0" destOrd="0" presId="urn:microsoft.com/office/officeart/2005/8/layout/process4"/>
    <dgm:cxn modelId="{DEE9ED5F-D8E6-A544-A9E3-20FAE6BD4D8A}" type="presOf" srcId="{32A2A7D7-E3C3-4647-8A9E-17D896654658}" destId="{67E2C21F-12B5-564C-BEAB-29AF5E3CCAD8}" srcOrd="0" destOrd="0" presId="urn:microsoft.com/office/officeart/2005/8/layout/process4"/>
    <dgm:cxn modelId="{D1E98F74-02A2-104C-877F-736E5923475E}" type="presOf" srcId="{B7ED9AF5-3E04-4D1F-9993-DD76450A6736}" destId="{22433E8E-3C25-ED49-AA9C-894ED3500E2C}" srcOrd="0" destOrd="0" presId="urn:microsoft.com/office/officeart/2005/8/layout/process4"/>
    <dgm:cxn modelId="{16432D79-694D-1E4F-A93E-E23760C684A9}" type="presOf" srcId="{C276C1A0-3C0F-4A1B-9A3A-F157BA78910C}" destId="{0AD037C3-9458-C143-9D19-89BCE040A303}" srcOrd="1" destOrd="0" presId="urn:microsoft.com/office/officeart/2005/8/layout/process4"/>
    <dgm:cxn modelId="{AB894084-9660-6F48-94A6-2C2733980F0A}" type="presOf" srcId="{C276C1A0-3C0F-4A1B-9A3A-F157BA78910C}" destId="{C782E2B6-6828-8E40-93B7-E3858BE4B32C}" srcOrd="0" destOrd="0" presId="urn:microsoft.com/office/officeart/2005/8/layout/process4"/>
    <dgm:cxn modelId="{1BB06F8C-1CCE-3A45-A108-F44F6C99BB1B}" type="presOf" srcId="{39A62C54-338C-44EC-AC5B-1984DC00726A}" destId="{0C059326-EB08-2647-B112-436A0E16D9FB}" srcOrd="0" destOrd="0" presId="urn:microsoft.com/office/officeart/2005/8/layout/process4"/>
    <dgm:cxn modelId="{BBEB9693-0E05-E24A-B722-458B3FEF0066}" type="presOf" srcId="{75FB82C4-BF64-4C23-A880-272D95EB222A}" destId="{E96E80C4-B8FC-CB45-BD3E-6C464FAE255B}" srcOrd="0" destOrd="0" presId="urn:microsoft.com/office/officeart/2005/8/layout/process4"/>
    <dgm:cxn modelId="{F4C33798-9A41-49AC-90B3-510CFB92B319}" srcId="{32A2A7D7-E3C3-4647-8A9E-17D896654658}" destId="{C276C1A0-3C0F-4A1B-9A3A-F157BA78910C}" srcOrd="1" destOrd="0" parTransId="{796489AE-80A7-4DB8-9138-589E0D18B23C}" sibTransId="{D47BC390-042C-4A95-B645-2DFBB365BD7B}"/>
    <dgm:cxn modelId="{B5A40E9A-F991-0840-967C-50DEAE3345FC}" type="presOf" srcId="{6BB0440D-8828-448B-BF7A-2778C674203B}" destId="{5C770CFB-51AA-9648-A487-51C6FB7F79D2}" srcOrd="0" destOrd="0" presId="urn:microsoft.com/office/officeart/2005/8/layout/process4"/>
    <dgm:cxn modelId="{D7D440CB-DA65-4556-A8E0-193E474A2E2B}" srcId="{C276C1A0-3C0F-4A1B-9A3A-F157BA78910C}" destId="{75FB82C4-BF64-4C23-A880-272D95EB222A}" srcOrd="5" destOrd="0" parTransId="{B191ACA9-22ED-4D9E-9CCB-901E4FD04FAE}" sibTransId="{C711F9AB-4AC8-4E65-A0C2-2A43A6B8035B}"/>
    <dgm:cxn modelId="{8CDEEAE4-0A70-448D-85B7-EF5C0BC6C5EF}" srcId="{C276C1A0-3C0F-4A1B-9A3A-F157BA78910C}" destId="{39A62C54-338C-44EC-AC5B-1984DC00726A}" srcOrd="0" destOrd="0" parTransId="{7E24FC3D-0942-4432-BF45-9372191BB752}" sibTransId="{46D42E7C-0E4E-4846-AE7A-2DDE74C0DC56}"/>
    <dgm:cxn modelId="{56C5BEEC-FDDF-4A88-8A7B-A881D99F02AB}" srcId="{C276C1A0-3C0F-4A1B-9A3A-F157BA78910C}" destId="{6BB0440D-8828-448B-BF7A-2778C674203B}" srcOrd="1" destOrd="0" parTransId="{215DC165-4209-4493-A556-A3EA5CC29BD8}" sibTransId="{62B0BADF-11A7-40A5-BA87-8815CB81A7C5}"/>
    <dgm:cxn modelId="{874451F8-D969-4913-8001-FC4566E3C28C}" srcId="{C276C1A0-3C0F-4A1B-9A3A-F157BA78910C}" destId="{FF923CDE-94DD-4CEE-8567-76DABE48CA2A}" srcOrd="3" destOrd="0" parTransId="{251FA204-8967-4A01-84C4-95717D8B0162}" sibTransId="{4A024148-C093-45A0-B006-55F0B6F08E54}"/>
    <dgm:cxn modelId="{ABF56D67-3928-FB4D-B8DF-0DC903F99673}" type="presParOf" srcId="{67E2C21F-12B5-564C-BEAB-29AF5E3CCAD8}" destId="{63F7944B-CE2C-E54D-B701-1CC83D37AC2C}" srcOrd="0" destOrd="0" presId="urn:microsoft.com/office/officeart/2005/8/layout/process4"/>
    <dgm:cxn modelId="{0524E523-7F7A-E244-9958-265649083760}" type="presParOf" srcId="{63F7944B-CE2C-E54D-B701-1CC83D37AC2C}" destId="{C782E2B6-6828-8E40-93B7-E3858BE4B32C}" srcOrd="0" destOrd="0" presId="urn:microsoft.com/office/officeart/2005/8/layout/process4"/>
    <dgm:cxn modelId="{70A1A676-9CB0-C944-B5C8-536EFE120C97}" type="presParOf" srcId="{63F7944B-CE2C-E54D-B701-1CC83D37AC2C}" destId="{0AD037C3-9458-C143-9D19-89BCE040A303}" srcOrd="1" destOrd="0" presId="urn:microsoft.com/office/officeart/2005/8/layout/process4"/>
    <dgm:cxn modelId="{AA5965FE-8223-BA43-8CE0-F52CBE3C7B28}" type="presParOf" srcId="{63F7944B-CE2C-E54D-B701-1CC83D37AC2C}" destId="{E108CFB8-D25F-7B4D-8150-045B5E827B0E}" srcOrd="2" destOrd="0" presId="urn:microsoft.com/office/officeart/2005/8/layout/process4"/>
    <dgm:cxn modelId="{54B3BD81-BBF1-3D4B-8DF2-C932560503A3}" type="presParOf" srcId="{E108CFB8-D25F-7B4D-8150-045B5E827B0E}" destId="{0C059326-EB08-2647-B112-436A0E16D9FB}" srcOrd="0" destOrd="0" presId="urn:microsoft.com/office/officeart/2005/8/layout/process4"/>
    <dgm:cxn modelId="{615DC5BA-387F-AF45-8FE9-0BAA95B3ABB7}" type="presParOf" srcId="{E108CFB8-D25F-7B4D-8150-045B5E827B0E}" destId="{5C770CFB-51AA-9648-A487-51C6FB7F79D2}" srcOrd="1" destOrd="0" presId="urn:microsoft.com/office/officeart/2005/8/layout/process4"/>
    <dgm:cxn modelId="{40B557ED-0D04-734A-8B27-EDCF7F3AD28A}" type="presParOf" srcId="{E108CFB8-D25F-7B4D-8150-045B5E827B0E}" destId="{03AA034E-3DC2-CB48-9EEA-217C308B6F6C}" srcOrd="2" destOrd="0" presId="urn:microsoft.com/office/officeart/2005/8/layout/process4"/>
    <dgm:cxn modelId="{6DF9E912-7341-0B4B-A2FC-2B5F877D8880}" type="presParOf" srcId="{E108CFB8-D25F-7B4D-8150-045B5E827B0E}" destId="{BF6DA125-3896-F249-B95F-792FBABD8258}" srcOrd="3" destOrd="0" presId="urn:microsoft.com/office/officeart/2005/8/layout/process4"/>
    <dgm:cxn modelId="{B495700D-5ECA-C541-B0E5-BB1187976B6E}" type="presParOf" srcId="{E108CFB8-D25F-7B4D-8150-045B5E827B0E}" destId="{38AC9BF9-D8F1-6744-BA23-FD77B447CE43}" srcOrd="4" destOrd="0" presId="urn:microsoft.com/office/officeart/2005/8/layout/process4"/>
    <dgm:cxn modelId="{37AF7D5B-C74A-D64D-AEC8-D6183B457CB9}" type="presParOf" srcId="{E108CFB8-D25F-7B4D-8150-045B5E827B0E}" destId="{E96E80C4-B8FC-CB45-BD3E-6C464FAE255B}" srcOrd="5" destOrd="0" presId="urn:microsoft.com/office/officeart/2005/8/layout/process4"/>
    <dgm:cxn modelId="{54D58BC8-4E05-2247-A50F-5A936D74E102}" type="presParOf" srcId="{67E2C21F-12B5-564C-BEAB-29AF5E3CCAD8}" destId="{7C973930-B911-F940-87D1-38B7642CAABF}" srcOrd="1" destOrd="0" presId="urn:microsoft.com/office/officeart/2005/8/layout/process4"/>
    <dgm:cxn modelId="{0B8BAC25-A991-774D-B746-22345B765E06}" type="presParOf" srcId="{67E2C21F-12B5-564C-BEAB-29AF5E3CCAD8}" destId="{1892CC95-42D4-6B43-B6D2-79FC456103CA}" srcOrd="2" destOrd="0" presId="urn:microsoft.com/office/officeart/2005/8/layout/process4"/>
    <dgm:cxn modelId="{ECFC4314-A904-E94E-8F0F-3DB0C688B311}" type="presParOf" srcId="{1892CC95-42D4-6B43-B6D2-79FC456103CA}" destId="{22433E8E-3C25-ED49-AA9C-894ED3500E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1434D-5417-4261-9B83-A6DCC0371281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47B5-6184-4A8C-A172-C8E8D03B7003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0E3E3-5D10-45F3-9EFA-FABB1B7CCF30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 Canadian client owns a chain of Indian restaurants across major Canadian cities – including Montreal &amp; Vancouver</a:t>
          </a:r>
          <a:endParaRPr lang="en-US" sz="1500" kern="1200"/>
        </a:p>
      </dsp:txBody>
      <dsp:txXfrm>
        <a:off x="1274714" y="2177"/>
        <a:ext cx="3518741" cy="1103648"/>
      </dsp:txXfrm>
    </dsp:sp>
    <dsp:sp modelId="{3DD1E7D8-8BA5-4D8E-8289-D9FBEFD72BE9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40A5B-CA7F-4A42-862B-0931BAA8F4A9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D4918-C736-43CA-9AB8-C239037EB6A3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He wants to open an Indian restaurant in Toronto</a:t>
          </a:r>
          <a:endParaRPr lang="en-US" sz="1500" kern="1200"/>
        </a:p>
      </dsp:txBody>
      <dsp:txXfrm>
        <a:off x="1274714" y="1381738"/>
        <a:ext cx="3518741" cy="1103648"/>
      </dsp:txXfrm>
    </dsp:sp>
    <dsp:sp modelId="{357F89B8-E947-40E3-B812-3890AB7BB85D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DA444-85ED-453C-89DF-CE04151374D3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160F7-7AD6-4B16-8D3B-DEAFC5D7378A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Toronto is one of world’s most popular and commercially sound cities</a:t>
          </a:r>
          <a:endParaRPr lang="en-US" sz="1500" kern="1200"/>
        </a:p>
      </dsp:txBody>
      <dsp:txXfrm>
        <a:off x="1274714" y="2761299"/>
        <a:ext cx="3518741" cy="1103648"/>
      </dsp:txXfrm>
    </dsp:sp>
    <dsp:sp modelId="{E1528278-5504-48E3-8F65-3A76D9033E37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E3D20-8336-4D09-AEB6-B3BC556B2C65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C64C-4F97-4DAB-876A-694272BCEE62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The challenge is to identify the best neighborhood in Toronto to start the client’s Indian restaurant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C2FD-1EF2-40DE-8352-C1DB539BF7A1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78073-5657-4081-8890-40FECC54B811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A9A7-3385-4032-867D-05B8E280076C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The client prefers the restaurant to be in Downtown Toronto</a:t>
          </a:r>
          <a:endParaRPr lang="en-US" sz="1500" kern="1200"/>
        </a:p>
      </dsp:txBody>
      <dsp:txXfrm>
        <a:off x="1274714" y="2177"/>
        <a:ext cx="3518741" cy="1103648"/>
      </dsp:txXfrm>
    </dsp:sp>
    <dsp:sp modelId="{B60FAA5F-22BF-46BD-BC4D-F6B3AC466F36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24627-D6C0-4812-ADEA-9CBCCBC33793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9AD5F-1937-4B26-8553-2EDB914ABDE4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Second preference for the restaurant is West Toronto</a:t>
          </a:r>
          <a:endParaRPr lang="en-US" sz="1500" kern="1200"/>
        </a:p>
      </dsp:txBody>
      <dsp:txXfrm>
        <a:off x="1274714" y="1381738"/>
        <a:ext cx="3518741" cy="1103648"/>
      </dsp:txXfrm>
    </dsp:sp>
    <dsp:sp modelId="{CB354DEC-E086-442D-AB9B-72A4D44B987A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D6007-8EA8-401C-AA5E-6DE12B51D844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A8740-4A1D-4669-9555-9E76866E024E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The neighborhood should not have any eatery or restaurant among its top 2 commonly visited venues</a:t>
          </a:r>
          <a:endParaRPr lang="en-US" sz="1500" kern="1200"/>
        </a:p>
      </dsp:txBody>
      <dsp:txXfrm>
        <a:off x="1274714" y="2761299"/>
        <a:ext cx="3518741" cy="1103648"/>
      </dsp:txXfrm>
    </dsp:sp>
    <dsp:sp modelId="{74476772-45ED-4E45-80AC-253B0812C4C0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08760-31C8-489C-87E5-2099EFEB0E4F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7A761-8A7B-4144-BE52-62C193661CCA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Any café or coffee shop is assumed to fall under an eatery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D1C83-7992-4FC8-B32A-DB22E3D8A679}">
      <dsp:nvSpPr>
        <dsp:cNvPr id="0" name=""/>
        <dsp:cNvSpPr/>
      </dsp:nvSpPr>
      <dsp:spPr>
        <a:xfrm>
          <a:off x="0" y="3201"/>
          <a:ext cx="4793456" cy="1121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D287A-8022-4DEC-BF0C-415C178FC7F0}">
      <dsp:nvSpPr>
        <dsp:cNvPr id="0" name=""/>
        <dsp:cNvSpPr/>
      </dsp:nvSpPr>
      <dsp:spPr>
        <a:xfrm>
          <a:off x="339350" y="255611"/>
          <a:ext cx="617604" cy="617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1BF0-B634-4E22-9C8D-DCA533883B2A}">
      <dsp:nvSpPr>
        <dsp:cNvPr id="0" name=""/>
        <dsp:cNvSpPr/>
      </dsp:nvSpPr>
      <dsp:spPr>
        <a:xfrm>
          <a:off x="1296306" y="3201"/>
          <a:ext cx="3139510" cy="11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clusters in red are situated in the heart of Downtown Toronto</a:t>
          </a:r>
          <a:endParaRPr lang="en-US" sz="1400" kern="1200"/>
        </a:p>
      </dsp:txBody>
      <dsp:txXfrm>
        <a:off x="1296306" y="3201"/>
        <a:ext cx="3139510" cy="1122917"/>
      </dsp:txXfrm>
    </dsp:sp>
    <dsp:sp modelId="{69DCE706-6BBA-4C6D-9561-29DFF6361935}">
      <dsp:nvSpPr>
        <dsp:cNvPr id="0" name=""/>
        <dsp:cNvSpPr/>
      </dsp:nvSpPr>
      <dsp:spPr>
        <a:xfrm>
          <a:off x="0" y="1375656"/>
          <a:ext cx="4793456" cy="1121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449FA-F970-4145-95F2-05714DFD998B}">
      <dsp:nvSpPr>
        <dsp:cNvPr id="0" name=""/>
        <dsp:cNvSpPr/>
      </dsp:nvSpPr>
      <dsp:spPr>
        <a:xfrm>
          <a:off x="339350" y="1628066"/>
          <a:ext cx="617604" cy="617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E249-4E98-4289-A830-B5300F4EA94F}">
      <dsp:nvSpPr>
        <dsp:cNvPr id="0" name=""/>
        <dsp:cNvSpPr/>
      </dsp:nvSpPr>
      <dsp:spPr>
        <a:xfrm>
          <a:off x="1296306" y="1375656"/>
          <a:ext cx="3139510" cy="11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Each of the neighborhoods in this cluster have either a café or a coffee shop as the most common visited venue</a:t>
          </a:r>
          <a:endParaRPr lang="en-US" sz="1400" kern="1200"/>
        </a:p>
      </dsp:txBody>
      <dsp:txXfrm>
        <a:off x="1296306" y="1375656"/>
        <a:ext cx="3139510" cy="1122917"/>
      </dsp:txXfrm>
    </dsp:sp>
    <dsp:sp modelId="{B1804CE1-38A7-4933-A18E-E1DB6D7E1B7C}">
      <dsp:nvSpPr>
        <dsp:cNvPr id="0" name=""/>
        <dsp:cNvSpPr/>
      </dsp:nvSpPr>
      <dsp:spPr>
        <a:xfrm>
          <a:off x="0" y="2748112"/>
          <a:ext cx="4793456" cy="1121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9AA62-8AE7-4BDB-B2EC-F27921E53D9A}">
      <dsp:nvSpPr>
        <dsp:cNvPr id="0" name=""/>
        <dsp:cNvSpPr/>
      </dsp:nvSpPr>
      <dsp:spPr>
        <a:xfrm>
          <a:off x="339350" y="3000521"/>
          <a:ext cx="617604" cy="617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7578-3B3A-4FAC-8EB4-DCA6EAD9ED66}">
      <dsp:nvSpPr>
        <dsp:cNvPr id="0" name=""/>
        <dsp:cNvSpPr/>
      </dsp:nvSpPr>
      <dsp:spPr>
        <a:xfrm>
          <a:off x="1296306" y="2748112"/>
          <a:ext cx="3139510" cy="11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clusters with pin codes </a:t>
          </a:r>
          <a:r>
            <a:rPr lang="en-IN" sz="1400" b="1" kern="1200"/>
            <a:t>M4W</a:t>
          </a:r>
          <a:r>
            <a:rPr lang="en-IN" sz="1400" kern="1200"/>
            <a:t> and </a:t>
          </a:r>
          <a:r>
            <a:rPr lang="en-IN" sz="1400" b="1" kern="1200"/>
            <a:t>M5V</a:t>
          </a:r>
          <a:r>
            <a:rPr lang="en-IN" sz="1400" kern="1200"/>
            <a:t> fit the client’s requirements and can be considered for decision-making</a:t>
          </a:r>
          <a:endParaRPr lang="en-US" sz="1400" kern="1200"/>
        </a:p>
      </dsp:txBody>
      <dsp:txXfrm>
        <a:off x="1296306" y="2748112"/>
        <a:ext cx="3139510" cy="1122917"/>
      </dsp:txXfrm>
    </dsp:sp>
    <dsp:sp modelId="{7929C741-6DDA-497A-9AAB-1A2EEEB8F711}">
      <dsp:nvSpPr>
        <dsp:cNvPr id="0" name=""/>
        <dsp:cNvSpPr/>
      </dsp:nvSpPr>
      <dsp:spPr>
        <a:xfrm>
          <a:off x="0" y="4120567"/>
          <a:ext cx="4793456" cy="11218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CE22-37D7-4068-948D-37F46C1BEA12}">
      <dsp:nvSpPr>
        <dsp:cNvPr id="0" name=""/>
        <dsp:cNvSpPr/>
      </dsp:nvSpPr>
      <dsp:spPr>
        <a:xfrm>
          <a:off x="339682" y="4372977"/>
          <a:ext cx="617604" cy="617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125A-0726-4FD4-90A5-886B0F52B7F9}">
      <dsp:nvSpPr>
        <dsp:cNvPr id="0" name=""/>
        <dsp:cNvSpPr/>
      </dsp:nvSpPr>
      <dsp:spPr>
        <a:xfrm>
          <a:off x="1296970" y="4120567"/>
          <a:ext cx="3139510" cy="11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M4W</a:t>
          </a:r>
          <a:r>
            <a:rPr lang="en-IN" sz="1400" kern="1200"/>
            <a:t> (</a:t>
          </a:r>
          <a:r>
            <a:rPr lang="en-IN" sz="1400" b="1" kern="1200"/>
            <a:t>Rosedale</a:t>
          </a:r>
          <a:r>
            <a:rPr lang="en-IN" sz="1400" kern="1200"/>
            <a:t>) is more preferable due to its geographic location being more suited to the client’s business. </a:t>
          </a:r>
          <a:r>
            <a:rPr lang="en-IN" sz="1400" b="1" kern="1200"/>
            <a:t>M5V</a:t>
          </a:r>
          <a:r>
            <a:rPr lang="en-IN" sz="1400" kern="1200"/>
            <a:t> is more isolated than the rest of Downtown Toronto.</a:t>
          </a:r>
          <a:endParaRPr lang="en-US" sz="1400" kern="1200"/>
        </a:p>
      </dsp:txBody>
      <dsp:txXfrm>
        <a:off x="1296970" y="4120567"/>
        <a:ext cx="3139510" cy="1122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037C3-9458-C143-9D19-89BCE040A303}">
      <dsp:nvSpPr>
        <dsp:cNvPr id="0" name=""/>
        <dsp:cNvSpPr/>
      </dsp:nvSpPr>
      <dsp:spPr>
        <a:xfrm>
          <a:off x="0" y="3166653"/>
          <a:ext cx="4793456" cy="2077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analysis can be further improved by considering various other factors such as:</a:t>
          </a:r>
          <a:endParaRPr lang="en-US" sz="1900" kern="1200"/>
        </a:p>
      </dsp:txBody>
      <dsp:txXfrm>
        <a:off x="0" y="3166653"/>
        <a:ext cx="4793456" cy="1121940"/>
      </dsp:txXfrm>
    </dsp:sp>
    <dsp:sp modelId="{0C059326-EB08-2647-B112-436A0E16D9FB}">
      <dsp:nvSpPr>
        <dsp:cNvPr id="0" name=""/>
        <dsp:cNvSpPr/>
      </dsp:nvSpPr>
      <dsp:spPr>
        <a:xfrm>
          <a:off x="2340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Population of the neighborhoods</a:t>
          </a:r>
        </a:p>
      </dsp:txBody>
      <dsp:txXfrm>
        <a:off x="2340" y="4247040"/>
        <a:ext cx="798129" cy="955727"/>
      </dsp:txXfrm>
    </dsp:sp>
    <dsp:sp modelId="{5C770CFB-51AA-9648-A487-51C6FB7F79D2}">
      <dsp:nvSpPr>
        <dsp:cNvPr id="0" name=""/>
        <dsp:cNvSpPr/>
      </dsp:nvSpPr>
      <dsp:spPr>
        <a:xfrm>
          <a:off x="800469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325954"/>
            <a:satOff val="-943"/>
            <a:lumOff val="-2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325954"/>
              <a:satOff val="-943"/>
              <a:lumOff val="-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Geographical coordinates of the neighborhoods as opposed to boroughs</a:t>
          </a:r>
        </a:p>
      </dsp:txBody>
      <dsp:txXfrm>
        <a:off x="800469" y="4247040"/>
        <a:ext cx="798129" cy="955727"/>
      </dsp:txXfrm>
    </dsp:sp>
    <dsp:sp modelId="{03AA034E-3DC2-CB48-9EEA-217C308B6F6C}">
      <dsp:nvSpPr>
        <dsp:cNvPr id="0" name=""/>
        <dsp:cNvSpPr/>
      </dsp:nvSpPr>
      <dsp:spPr>
        <a:xfrm>
          <a:off x="1598598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651908"/>
            <a:satOff val="-1885"/>
            <a:lumOff val="-4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51908"/>
              <a:satOff val="-1885"/>
              <a:lumOff val="-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Average per-capita income of the population</a:t>
          </a:r>
        </a:p>
      </dsp:txBody>
      <dsp:txXfrm>
        <a:off x="1598598" y="4247040"/>
        <a:ext cx="798129" cy="955727"/>
      </dsp:txXfrm>
    </dsp:sp>
    <dsp:sp modelId="{BF6DA125-3896-F249-B95F-792FBABD8258}">
      <dsp:nvSpPr>
        <dsp:cNvPr id="0" name=""/>
        <dsp:cNvSpPr/>
      </dsp:nvSpPr>
      <dsp:spPr>
        <a:xfrm>
          <a:off x="2396727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977861"/>
            <a:satOff val="-2828"/>
            <a:lumOff val="-6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977861"/>
              <a:satOff val="-2828"/>
              <a:lumOff val="-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Ratings of the restaurants in the neighborhood</a:t>
          </a:r>
        </a:p>
      </dsp:txBody>
      <dsp:txXfrm>
        <a:off x="2396727" y="4247040"/>
        <a:ext cx="798129" cy="955727"/>
      </dsp:txXfrm>
    </dsp:sp>
    <dsp:sp modelId="{38AC9BF9-D8F1-6744-BA23-FD77B447CE43}">
      <dsp:nvSpPr>
        <dsp:cNvPr id="0" name=""/>
        <dsp:cNvSpPr/>
      </dsp:nvSpPr>
      <dsp:spPr>
        <a:xfrm>
          <a:off x="3194857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1303815"/>
            <a:satOff val="-3770"/>
            <a:lumOff val="-8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303815"/>
              <a:satOff val="-3770"/>
              <a:lumOff val="-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Crime rate of the neighborhoods</a:t>
          </a:r>
        </a:p>
      </dsp:txBody>
      <dsp:txXfrm>
        <a:off x="3194857" y="4247040"/>
        <a:ext cx="798129" cy="955727"/>
      </dsp:txXfrm>
    </dsp:sp>
    <dsp:sp modelId="{E96E80C4-B8FC-CB45-BD3E-6C464FAE255B}">
      <dsp:nvSpPr>
        <dsp:cNvPr id="0" name=""/>
        <dsp:cNvSpPr/>
      </dsp:nvSpPr>
      <dsp:spPr>
        <a:xfrm>
          <a:off x="3992986" y="4247040"/>
          <a:ext cx="798129" cy="95572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Real-estate prices of the neighborhoods</a:t>
          </a:r>
        </a:p>
      </dsp:txBody>
      <dsp:txXfrm>
        <a:off x="3992986" y="4247040"/>
        <a:ext cx="798129" cy="955727"/>
      </dsp:txXfrm>
    </dsp:sp>
    <dsp:sp modelId="{22433E8E-3C25-ED49-AA9C-894ED3500E2C}">
      <dsp:nvSpPr>
        <dsp:cNvPr id="0" name=""/>
        <dsp:cNvSpPr/>
      </dsp:nvSpPr>
      <dsp:spPr>
        <a:xfrm rot="10800000">
          <a:off x="0" y="2365"/>
          <a:ext cx="4793456" cy="3195452"/>
        </a:xfrm>
        <a:prstGeom prst="upArrowCallou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 were able to accurately cluster the neighborhoods and identify the best possible neighborhood for the client’s restaurant meeting the client’s current requirements.</a:t>
          </a:r>
          <a:endParaRPr lang="en-US" sz="1900" kern="1200"/>
        </a:p>
      </dsp:txBody>
      <dsp:txXfrm rot="10800000">
        <a:off x="0" y="2365"/>
        <a:ext cx="4793456" cy="207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2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9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6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1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8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09/05/20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cl.us/Geospatial_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Determining the most ideal Toronto neighborhood to start an Indian restaurant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4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500" b="1">
                <a:solidFill>
                  <a:srgbClr val="EBEBEB"/>
                </a:solidFill>
                <a:latin typeface="Segoe UI Light" pitchFamily="34" charset="0"/>
                <a:cs typeface="Segoe UI Light" pitchFamily="34" charset="0"/>
              </a:rPr>
              <a:t>Understanding the problem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4AF44F3-A1D4-432C-865D-8B0FA1086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65617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64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3000" b="1">
                <a:solidFill>
                  <a:srgbClr val="EBEBEB"/>
                </a:solidFill>
                <a:latin typeface="Segoe UI Light" pitchFamily="34" charset="0"/>
                <a:cs typeface="Segoe UI Light" pitchFamily="34" charset="0"/>
              </a:rPr>
              <a:t>Client’s Expectations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61731-9132-48DB-9C69-CE61F3D04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15520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9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en-IN" sz="2800">
                <a:solidFill>
                  <a:srgbClr val="EBEBEB"/>
                </a:solidFill>
                <a:latin typeface="Segoe UI Light" pitchFamily="34" charset="0"/>
                <a:cs typeface="Segoe UI Light" pitchFamily="34" charset="0"/>
              </a:rPr>
              <a:t>Data Acquisition and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en-IN" sz="1700">
                <a:latin typeface="Segoe UI Light" pitchFamily="34" charset="0"/>
                <a:cs typeface="Segoe UI Light" pitchFamily="34" charset="0"/>
              </a:rPr>
              <a:t>Wikipedia page for the list of postal codes for all Toronto boroughs (</a:t>
            </a:r>
            <a:r>
              <a:rPr lang="en-IN" sz="1700">
                <a:latin typeface="Segoe UI Light" pitchFamily="34" charset="0"/>
                <a:cs typeface="Segoe UI Light" pitchFamily="34" charset="0"/>
                <a:hlinkClick r:id="rId3"/>
              </a:rPr>
              <a:t>https://en.wikipedia.org/wiki/List_of_postal_codes_of_Canada:_M</a:t>
            </a:r>
            <a:r>
              <a:rPr lang="en-IN" sz="1700"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r>
              <a:rPr lang="en-IN" sz="1700">
                <a:latin typeface="Segoe UI Light" pitchFamily="34" charset="0"/>
                <a:cs typeface="Segoe UI Light" pitchFamily="34" charset="0"/>
              </a:rPr>
              <a:t>The geospatial co-ordinates of all Toronto boroughs (</a:t>
            </a:r>
            <a:r>
              <a:rPr lang="en-IN" sz="1700" u="sng">
                <a:latin typeface="Segoe UI Light" pitchFamily="34" charset="0"/>
                <a:cs typeface="Segoe UI Light" pitchFamily="34" charset="0"/>
                <a:hlinkClick r:id="rId4"/>
              </a:rPr>
              <a:t>http://cocl.us/Geospatial_data</a:t>
            </a:r>
            <a:r>
              <a:rPr lang="en-IN" sz="1700" u="sng"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r>
              <a:rPr lang="en-IN" sz="1700">
                <a:latin typeface="Segoe UI Light" pitchFamily="34" charset="0"/>
                <a:cs typeface="Segoe UI Light" pitchFamily="34" charset="0"/>
              </a:rPr>
              <a:t>Foursquare API to get top venues associated with each neighborhood</a:t>
            </a:r>
          </a:p>
          <a:p>
            <a:r>
              <a:rPr lang="en-IN" sz="1700">
                <a:latin typeface="Segoe UI Light" pitchFamily="34" charset="0"/>
                <a:cs typeface="Segoe UI Light" pitchFamily="34" charset="0"/>
              </a:rPr>
              <a:t>The obtained data was modified and pre-processed to remove unassigned or blank values</a:t>
            </a:r>
          </a:p>
          <a:p>
            <a:r>
              <a:rPr lang="en-IN" sz="1700">
                <a:latin typeface="Segoe UI Light" pitchFamily="34" charset="0"/>
                <a:cs typeface="Segoe UI Light" pitchFamily="34" charset="0"/>
              </a:rPr>
              <a:t>Similar rows were merged together to consolidate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36213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383695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>
                <a:latin typeface="Segoe UI Light" pitchFamily="34" charset="0"/>
                <a:cs typeface="Segoe UI Light" pitchFamily="34" charset="0"/>
              </a:rPr>
              <a:t>Initial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Downtown Toronto has the second most number of pin codes assigned to any borough in Toronto</a:t>
            </a:r>
          </a:p>
          <a:p>
            <a:r>
              <a:rPr lang="en-IN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Downtown Toronto is the densest borough in Toronto</a:t>
            </a:r>
          </a:p>
          <a:p>
            <a:endParaRPr lang="en-IN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00857" y="1717607"/>
            <a:ext cx="4688748" cy="342278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7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Identifying The Most Common Venues in Each Downtown Toronto Neighborhood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38" y="2489200"/>
            <a:ext cx="615831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383695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>
                <a:latin typeface="Segoe UI Light" pitchFamily="34" charset="0"/>
                <a:cs typeface="Segoe UI Light" pitchFamily="34" charset="0"/>
              </a:rPr>
              <a:t>Visualizing neighborhoods after Clustering Them Using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We chose to segregate all the Toronto neighborhoods into 4 clusters</a:t>
            </a:r>
          </a:p>
          <a:p>
            <a:r>
              <a:rPr lang="en-IN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These clusters were formed on the basis of the similarity of the most common venues</a:t>
            </a:r>
          </a:p>
          <a:p>
            <a:endParaRPr lang="en-IN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18151" r="29386" b="2"/>
          <a:stretch/>
        </p:blipFill>
        <p:spPr>
          <a:xfrm>
            <a:off x="4000857" y="803751"/>
            <a:ext cx="4688748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1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  <a:latin typeface="Segoe UI Light" pitchFamily="34" charset="0"/>
                <a:cs typeface="Segoe UI Light" pitchFamily="34" charset="0"/>
              </a:rPr>
              <a:t>Takeaways from the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20A00-8993-43E1-9ADD-A77212974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0198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  <a:latin typeface="Segoe UI Light" pitchFamily="34" charset="0"/>
                <a:cs typeface="Segoe UI Light" pitchFamily="34" charset="0"/>
              </a:rPr>
              <a:t>Conclusion &amp; Future Directions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290DFB-9282-46A8-B6A2-CFE9E149C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04184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46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Segoe UI Light</vt:lpstr>
      <vt:lpstr>Arial</vt:lpstr>
      <vt:lpstr>Century Gothic</vt:lpstr>
      <vt:lpstr>Wingdings 3</vt:lpstr>
      <vt:lpstr>Ion Boardroom</vt:lpstr>
      <vt:lpstr>PowerPoint Presentation</vt:lpstr>
      <vt:lpstr>Understanding the problem</vt:lpstr>
      <vt:lpstr>Client’s Expectations</vt:lpstr>
      <vt:lpstr>Data Acquisition and Pre-processing</vt:lpstr>
      <vt:lpstr>Initial Exploratory analysis</vt:lpstr>
      <vt:lpstr>Identifying The Most Common Venues in Each Downtown Toronto Neighborhood</vt:lpstr>
      <vt:lpstr>Visualizing neighborhoods after Clustering Them Using K-Means</vt:lpstr>
      <vt:lpstr>Takeaways from the analysis</vt:lpstr>
      <vt:lpstr>Conclusion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Zhang</dc:creator>
  <cp:lastModifiedBy>Sunny Zhang</cp:lastModifiedBy>
  <cp:revision>1</cp:revision>
  <dcterms:created xsi:type="dcterms:W3CDTF">2020-05-09T06:41:21Z</dcterms:created>
  <dcterms:modified xsi:type="dcterms:W3CDTF">2020-05-09T06:41:24Z</dcterms:modified>
</cp:coreProperties>
</file>