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76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9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0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1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3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F86647-4277-4AE8-8406-3C7E6A7B76A4}" type="datetimeFigureOut">
              <a:rPr lang="en-US" smtClean="0"/>
              <a:t>30/5/2022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7CDCFB-B14F-480F-A33E-B80D6242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76EF-0F31-B816-81BF-95B80E8D2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43FB8-2F64-B2A4-1351-18545AC90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D562-3559-AB81-0DB5-6EB66CA3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42BC-FDAE-9787-DFD2-22F65267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2626095"/>
          </a:xfrm>
        </p:spPr>
        <p:txBody>
          <a:bodyPr>
            <a:normAutofit/>
          </a:bodyPr>
          <a:lstStyle/>
          <a:p>
            <a:r>
              <a:rPr lang="en-US" dirty="0"/>
              <a:t>~––––––––––~ 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Từ </a:t>
            </a:r>
            <a:r>
              <a:rPr lang="en-US" dirty="0" err="1"/>
              <a:t>Huệ</a:t>
            </a:r>
            <a:r>
              <a:rPr lang="en-US" dirty="0"/>
              <a:t> Sơn – 2001190791</a:t>
            </a:r>
          </a:p>
          <a:p>
            <a:r>
              <a:rPr lang="en-US" dirty="0"/>
              <a:t>Lê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– 2001190794</a:t>
            </a:r>
          </a:p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– 2001190248</a:t>
            </a:r>
          </a:p>
        </p:txBody>
      </p:sp>
    </p:spTree>
    <p:extLst>
      <p:ext uri="{BB962C8B-B14F-4D97-AF65-F5344CB8AC3E}">
        <p14:creationId xmlns:p14="http://schemas.microsoft.com/office/powerpoint/2010/main" val="7151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B23B-0F39-14A1-21B9-FBC6B4B1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1E5D-8255-6037-D24E-2FDD47AF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r>
              <a:rPr lang="en-US" dirty="0"/>
              <a:t>Giao </a:t>
            </a:r>
            <a:r>
              <a:rPr lang="en-US" dirty="0" err="1"/>
              <a:t>diện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F3EA-2659-C04E-6D79-C9F5D4A9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4577"/>
            <a:ext cx="10353762" cy="970450"/>
          </a:xfrm>
        </p:spPr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73EC9-CE75-AAC2-F85D-70BA8934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8" y="1045027"/>
            <a:ext cx="8105775" cy="543877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1D15BA-FE03-2C20-B3B7-A6BA373CF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31" y="1045027"/>
            <a:ext cx="9183490" cy="5556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5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DD9C-C877-1F13-45D0-7F059652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3E8C-C035-0110-B449-F72EE099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DanhMucSP</a:t>
            </a:r>
            <a:endParaRPr lang="en-US" dirty="0"/>
          </a:p>
          <a:p>
            <a:pPr lvl="1"/>
            <a:r>
              <a:rPr lang="en-US" dirty="0" err="1"/>
              <a:t>HangSP</a:t>
            </a:r>
            <a:endParaRPr lang="en-US" dirty="0"/>
          </a:p>
          <a:p>
            <a:pPr lvl="1"/>
            <a:r>
              <a:rPr lang="en-US" dirty="0" err="1"/>
              <a:t>HoaDon</a:t>
            </a:r>
            <a:endParaRPr lang="en-US" dirty="0"/>
          </a:p>
          <a:p>
            <a:pPr lvl="1"/>
            <a:r>
              <a:rPr lang="en-US" dirty="0" err="1"/>
              <a:t>LoaiSP</a:t>
            </a:r>
            <a:endParaRPr lang="en-US" dirty="0"/>
          </a:p>
          <a:p>
            <a:pPr lvl="1"/>
            <a:r>
              <a:rPr lang="en-US" dirty="0" err="1"/>
              <a:t>SanPham</a:t>
            </a:r>
            <a:endParaRPr lang="en-US" dirty="0"/>
          </a:p>
          <a:p>
            <a:pPr lvl="1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24881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DD9C-C877-1F13-45D0-7F059652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3E8C-C035-0110-B449-F72EE099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HoaDon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2500B-24B2-FE04-C5CB-C1BAD43A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17" y="2252765"/>
            <a:ext cx="3724681" cy="31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2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DD9C-C877-1F13-45D0-7F059652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3E8C-C035-0110-B449-F72EE099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SanPham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6EAFA-0F53-17BE-15A0-5BA99109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87" y="2158356"/>
            <a:ext cx="3423326" cy="41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DD9C-C877-1F13-45D0-7F059652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3E8C-C035-0110-B449-F72EE099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2B00D-23CB-4E89-5916-DAA9B6D3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01" y="2252662"/>
            <a:ext cx="5977242" cy="31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F951-F18D-B287-E414-E67D9882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665A-9FB5-ED43-58DE-62806B9A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0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274</TotalTime>
  <Words>97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Báo cáo đồ án</vt:lpstr>
      <vt:lpstr>Ứng dụng quản lý bán hàng online sử dụng webservice</vt:lpstr>
      <vt:lpstr>NỘI DUNG</vt:lpstr>
      <vt:lpstr>Nghiệp vụ</vt:lpstr>
      <vt:lpstr>Mô hình cơ sở dữ liệu lưu trữ</vt:lpstr>
      <vt:lpstr>Mô hình cơ sở dữ liệu lưu trữ</vt:lpstr>
      <vt:lpstr>Mô hình cơ sở dữ liệu lưu trữ</vt:lpstr>
      <vt:lpstr>Mô hình cơ sở dữ liệu lưu trữ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quá trình</dc:title>
  <dc:creator>Sơn Từ</dc:creator>
  <cp:lastModifiedBy>Sơn Từ</cp:lastModifiedBy>
  <cp:revision>2</cp:revision>
  <dcterms:created xsi:type="dcterms:W3CDTF">2022-05-10T12:13:35Z</dcterms:created>
  <dcterms:modified xsi:type="dcterms:W3CDTF">2022-05-30T15:23:41Z</dcterms:modified>
</cp:coreProperties>
</file>