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C1B6F-C172-420D-881C-A98814F988F6}">
          <p14:sldIdLst>
            <p14:sldId id="256"/>
            <p14:sldId id="257"/>
            <p14:sldId id="258"/>
          </p14:sldIdLst>
        </p14:section>
        <p14:section name="Tổng quan về Semaphore" id="{85716E00-8D24-4754-8F33-FAB86488C437}">
          <p14:sldIdLst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73" autoAdjust="0"/>
  </p:normalViewPr>
  <p:slideViewPr>
    <p:cSldViewPr snapToGrid="0">
      <p:cViewPr varScale="1">
        <p:scale>
          <a:sx n="46" d="100"/>
          <a:sy n="46" d="100"/>
        </p:scale>
        <p:origin x="6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4949-497B-4A87-A977-404B79C6E5A9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47A49-E891-4005-A14A-B7C78FA4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Dijkstra</a:t>
            </a:r>
            <a:r>
              <a:rPr lang="en-US" baseline="0" smtClean="0"/>
              <a:t>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 tháng 5 năm 1930 tại Rotterdam – 6 tháng 8 năm 2002 tại Nuenen)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được Dijkstra đề xuất vào năm 1965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chỉ đơn giản là một biến số nguyên được chia sẻ giữa các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Biến này được sử dụng để giải quyết vấn đề phần quan trọng và để đạt được đồng bộ hóa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môi trường đa xử lý.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 2 loại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Binary semaphore, couting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mtClean="0"/>
              <a:t>Counting Semaphore là</a:t>
            </a:r>
            <a:r>
              <a:rPr lang="en-US" baseline="0" smtClean="0"/>
              <a:t>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chế đồng bộ hóa với các giá trị thay đổi trong phạm vi  </a:t>
            </a:r>
            <a:r>
              <a:rPr lang="vi-V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n]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 được sử dụng để kiểm soát quyền truy cập vào một tài nguyên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mtClean="0"/>
              <a:t>Counting Semaphore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dụng một số đếm giúp tác vụ được thu thập hoặc giải phóng nhiều lần.</a:t>
            </a:r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Binary semaphore khá</a:t>
            </a:r>
            <a:r>
              <a:rPr lang="en-US" baseline="0" smtClean="0"/>
              <a:t> giống với Counting semaphore,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 giá trị của chúng bị giới hạn ở 0 và 1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 có thể thay đổi giá trị bởi 2 toán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tử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bản P (Proberen) hay còn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gọi là wait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 V (Verhogen) hay còn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gọi là signal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 hai thao tác này đều được sử dụng để thực hiện đồng bộ hóa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tiến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Mục tiêu của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 là loại trừ lẫn nhau.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P(Proberen)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 soát việc nhập một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vào miền găng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 nhiên, 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 giá trị của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dương, thì giá trị của đối số wait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giảm.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trường hợp giá trị âm hoặc giá trị 0, không có thao tác nào được thực hiện.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(Verhogen)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 soát việc nhập một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thoát miền găng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ăng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giá trị lên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7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Tìm hiểu phương pháp Semaphore &amp; viết ứng dụng minh họa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 Ctrl +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viên nhóm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00322"/>
              </p:ext>
            </p:extLst>
          </p:nvPr>
        </p:nvGraphicFramePr>
        <p:xfrm>
          <a:off x="1414845" y="1888759"/>
          <a:ext cx="9362310" cy="4262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7141">
                  <a:extLst>
                    <a:ext uri="{9D8B030D-6E8A-4147-A177-3AD203B41FA5}">
                      <a16:colId xmlns:a16="http://schemas.microsoft.com/office/drawing/2014/main" val="2621668335"/>
                    </a:ext>
                  </a:extLst>
                </a:gridCol>
                <a:gridCol w="5495169">
                  <a:extLst>
                    <a:ext uri="{9D8B030D-6E8A-4147-A177-3AD203B41FA5}">
                      <a16:colId xmlns:a16="http://schemas.microsoft.com/office/drawing/2014/main" val="533663965"/>
                    </a:ext>
                  </a:extLst>
                </a:gridCol>
              </a:tblGrid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>
                          <a:effectLst/>
                        </a:rPr>
                        <a:t>MSSV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>
                          <a:effectLst/>
                        </a:rPr>
                        <a:t>HỌ TÊN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758556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2001190791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Từ Huệ Sơn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2332350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2001190794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Lê Đức Tài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031102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2001190248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Trần Thành Tâm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9993936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2001210918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Phạm Văn Long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213335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2001210071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Trương Văn Bình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4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Nội dung</a:t>
            </a:r>
            <a:endParaRPr lang="en-US" sz="44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Semaphore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 tranh chấp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Monitor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Producer – Consumer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Semaphore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 Wybe Dijkstra (1930 – 2002)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là một biến số nguyên được chia sẽ giữa các tiến trình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2 loại: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upload.wikimedia.org/wikipedia/commons/d/d9/Eds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1315" y="3897087"/>
            <a:ext cx="2220686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20312" y="3352447"/>
            <a:ext cx="2456597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Unavailable</a:t>
            </a:r>
            <a:endParaRPr lang="en-US" sz="2400" b="1"/>
          </a:p>
        </p:txBody>
      </p:sp>
      <p:sp>
        <p:nvSpPr>
          <p:cNvPr id="5" name="Oval 4"/>
          <p:cNvSpPr/>
          <p:nvPr/>
        </p:nvSpPr>
        <p:spPr>
          <a:xfrm>
            <a:off x="3343706" y="3289110"/>
            <a:ext cx="1978925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Available</a:t>
            </a:r>
            <a:endParaRPr lang="en-US" sz="2400" b="1"/>
          </a:p>
        </p:txBody>
      </p:sp>
      <p:sp>
        <p:nvSpPr>
          <p:cNvPr id="6" name="Curved Up Arrow 5"/>
          <p:cNvSpPr/>
          <p:nvPr/>
        </p:nvSpPr>
        <p:spPr>
          <a:xfrm rot="10800000">
            <a:off x="3708783" y="272899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708783" y="429904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147087" y="405338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0800000">
            <a:off x="5115353" y="3045093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01494" y="3609411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count&gt; 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524835" y="3794077"/>
            <a:ext cx="818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3371002" y="2237653"/>
            <a:ext cx="192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 (count++)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15353" y="2613103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Release(count = 1)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3707" y="4637751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Acquire(count = 0)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98297" y="4965297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Acquire(count--)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9575353" y="3672748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count=0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4" idx="6"/>
          </p:cNvCxnSpPr>
          <p:nvPr/>
        </p:nvCxnSpPr>
        <p:spPr>
          <a:xfrm flipH="1">
            <a:off x="8676909" y="3857414"/>
            <a:ext cx="8984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74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20312" y="3352447"/>
            <a:ext cx="2456597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Unavailable</a:t>
            </a:r>
            <a:endParaRPr lang="en-US" sz="2400" b="1"/>
          </a:p>
        </p:txBody>
      </p:sp>
      <p:sp>
        <p:nvSpPr>
          <p:cNvPr id="5" name="Oval 4"/>
          <p:cNvSpPr/>
          <p:nvPr/>
        </p:nvSpPr>
        <p:spPr>
          <a:xfrm>
            <a:off x="3343706" y="3289110"/>
            <a:ext cx="1978925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Available</a:t>
            </a:r>
            <a:endParaRPr lang="en-US" sz="2400" b="1"/>
          </a:p>
        </p:txBody>
      </p:sp>
      <p:sp>
        <p:nvSpPr>
          <p:cNvPr id="8" name="Curved Up Arrow 7"/>
          <p:cNvSpPr/>
          <p:nvPr/>
        </p:nvSpPr>
        <p:spPr>
          <a:xfrm>
            <a:off x="5147087" y="405338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0800000">
            <a:off x="5115353" y="3045093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01494" y="3609411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value=1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524835" y="3794077"/>
            <a:ext cx="818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5353" y="2613103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</a:t>
            </a:r>
            <a:r>
              <a:rPr lang="en-US"/>
              <a:t>value</a:t>
            </a:r>
            <a:r>
              <a:rPr lang="en-US" smtClean="0"/>
              <a:t> = 0)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3707" y="4637751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Release(value = 1)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9575353" y="3672748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</a:t>
            </a:r>
            <a:r>
              <a:rPr lang="en-US"/>
              <a:t>value</a:t>
            </a:r>
            <a:r>
              <a:rPr lang="en-US" smtClean="0"/>
              <a:t>=0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4" idx="6"/>
          </p:cNvCxnSpPr>
          <p:nvPr/>
        </p:nvCxnSpPr>
        <p:spPr>
          <a:xfrm flipH="1">
            <a:off x="8676909" y="3857414"/>
            <a:ext cx="8984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44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Semaphore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 Wybe Dijkstra (1930 – 2002)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là một biến số nguyên được chia sẽ giữa các tiến trình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2 loại: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tử: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P(Proberen)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(Verhogen)</a:t>
            </a:r>
          </a:p>
          <a:p>
            <a:pPr marL="201168" lvl="1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upload.wikimedia.org/wikipedia/commons/d/d9/Eds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1315" y="3897087"/>
            <a:ext cx="2220686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76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 (Proberen)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07315" y="2100262"/>
            <a:ext cx="3991655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5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 (Verhogen)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35510" y="1913696"/>
            <a:ext cx="4070522" cy="18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8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334</Words>
  <Application>Microsoft Office PowerPoint</Application>
  <PresentationFormat>Widescreen</PresentationFormat>
  <Paragraphs>83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Code</vt:lpstr>
      <vt:lpstr>Times New Roman</vt:lpstr>
      <vt:lpstr>Wingdings</vt:lpstr>
      <vt:lpstr>Retrospect</vt:lpstr>
      <vt:lpstr>Tìm hiểu phương pháp Semaphore &amp; viết ứng dụng minh họa</vt:lpstr>
      <vt:lpstr>Thành viên nhóm</vt:lpstr>
      <vt:lpstr>Nội dung</vt:lpstr>
      <vt:lpstr>Tổng quan về Semaphore </vt:lpstr>
      <vt:lpstr>Counting Semaphore</vt:lpstr>
      <vt:lpstr>Binary Semaphore</vt:lpstr>
      <vt:lpstr>Tổng quan về Semaphore </vt:lpstr>
      <vt:lpstr>P (Proberen)</vt:lpstr>
      <vt:lpstr>V (Verhogen)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phương pháp Semaphore &amp; viết ứng dụng minh họa</dc:title>
  <dc:creator>Admin</dc:creator>
  <cp:lastModifiedBy>Admin</cp:lastModifiedBy>
  <cp:revision>21</cp:revision>
  <dcterms:created xsi:type="dcterms:W3CDTF">2022-05-17T15:48:58Z</dcterms:created>
  <dcterms:modified xsi:type="dcterms:W3CDTF">2022-05-19T09:56:34Z</dcterms:modified>
</cp:coreProperties>
</file>