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9CF516-0BD3-4E32-A6C1-0E835506B45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7DC244-4E95-4046-8FCA-3925EBE24508}">
      <dgm:prSet phldrT="[Text]"/>
      <dgm:spPr/>
      <dgm:t>
        <a:bodyPr/>
        <a:lstStyle/>
        <a:p>
          <a:r>
            <a:rPr lang="en-US"/>
            <a:t>Đăng nhập / Đăng ký</a:t>
          </a:r>
          <a:endParaRPr lang="en-US" dirty="0"/>
        </a:p>
      </dgm:t>
    </dgm:pt>
    <dgm:pt modelId="{074B8BB5-6F6A-464D-AC9D-BF9434616C13}" type="parTrans" cxnId="{C25E72A4-F394-4BF0-8DE7-08838CA367AB}">
      <dgm:prSet/>
      <dgm:spPr/>
      <dgm:t>
        <a:bodyPr/>
        <a:lstStyle/>
        <a:p>
          <a:endParaRPr lang="en-US"/>
        </a:p>
      </dgm:t>
    </dgm:pt>
    <dgm:pt modelId="{D8FAAA17-5A2F-4474-BA84-AD78E341A6AA}" type="sibTrans" cxnId="{C25E72A4-F394-4BF0-8DE7-08838CA367AB}">
      <dgm:prSet/>
      <dgm:spPr/>
      <dgm:t>
        <a:bodyPr/>
        <a:lstStyle/>
        <a:p>
          <a:endParaRPr lang="en-US"/>
        </a:p>
      </dgm:t>
    </dgm:pt>
    <dgm:pt modelId="{1C1AAF5A-ED32-4805-A65D-E03CA17EEE56}">
      <dgm:prSet/>
      <dgm:spPr/>
      <dgm:t>
        <a:bodyPr/>
        <a:lstStyle/>
        <a:p>
          <a:r>
            <a:rPr lang="en-US" dirty="0"/>
            <a:t>Trang </a:t>
          </a:r>
          <a:r>
            <a:rPr lang="en-US" dirty="0" err="1"/>
            <a:t>chủ</a:t>
          </a:r>
          <a:endParaRPr lang="en-US" dirty="0"/>
        </a:p>
      </dgm:t>
    </dgm:pt>
    <dgm:pt modelId="{1DB799B2-1EC7-4795-81C1-0256D8D6C15C}" type="parTrans" cxnId="{271FCDF2-F283-4A5B-8DBE-4873109CB26B}">
      <dgm:prSet/>
      <dgm:spPr/>
      <dgm:t>
        <a:bodyPr/>
        <a:lstStyle/>
        <a:p>
          <a:endParaRPr lang="en-US"/>
        </a:p>
      </dgm:t>
    </dgm:pt>
    <dgm:pt modelId="{943304A6-AE1D-41E2-AA78-4D3118F1A153}" type="sibTrans" cxnId="{271FCDF2-F283-4A5B-8DBE-4873109CB26B}">
      <dgm:prSet/>
      <dgm:spPr/>
      <dgm:t>
        <a:bodyPr/>
        <a:lstStyle/>
        <a:p>
          <a:endParaRPr lang="en-US"/>
        </a:p>
      </dgm:t>
    </dgm:pt>
    <dgm:pt modelId="{AC7DFA18-ED9C-4C99-BA76-88C65C2CAA35}">
      <dgm:prSet/>
      <dgm:spPr/>
      <dgm:t>
        <a:bodyPr/>
        <a:lstStyle/>
        <a:p>
          <a:r>
            <a:rPr lang="en-US" dirty="0" err="1"/>
            <a:t>Lưu</a:t>
          </a:r>
          <a:r>
            <a:rPr lang="en-US" dirty="0"/>
            <a:t> </a:t>
          </a:r>
          <a:r>
            <a:rPr lang="en-US" dirty="0" err="1"/>
            <a:t>trữ</a:t>
          </a:r>
          <a:endParaRPr lang="en-US" dirty="0"/>
        </a:p>
      </dgm:t>
    </dgm:pt>
    <dgm:pt modelId="{2F3C9CCD-8344-4B7C-B8AF-B6B21FE4FF9D}" type="parTrans" cxnId="{8E13A393-76FE-41AD-81DD-65EB06E5915A}">
      <dgm:prSet/>
      <dgm:spPr/>
      <dgm:t>
        <a:bodyPr/>
        <a:lstStyle/>
        <a:p>
          <a:endParaRPr lang="en-US"/>
        </a:p>
      </dgm:t>
    </dgm:pt>
    <dgm:pt modelId="{1951E61A-2EEA-40D7-90DD-9B749861EC22}" type="sibTrans" cxnId="{8E13A393-76FE-41AD-81DD-65EB06E5915A}">
      <dgm:prSet/>
      <dgm:spPr/>
      <dgm:t>
        <a:bodyPr/>
        <a:lstStyle/>
        <a:p>
          <a:endParaRPr lang="en-US"/>
        </a:p>
      </dgm:t>
    </dgm:pt>
    <dgm:pt modelId="{9BE3FD24-1972-46BE-8111-21FA2079F596}">
      <dgm:prSet/>
      <dgm:spPr/>
      <dgm:t>
        <a:bodyPr/>
        <a:lstStyle/>
        <a:p>
          <a:r>
            <a:rPr lang="en-US"/>
            <a:t>Thêm ghi chú</a:t>
          </a:r>
          <a:endParaRPr lang="en-US" dirty="0"/>
        </a:p>
      </dgm:t>
    </dgm:pt>
    <dgm:pt modelId="{B93DB9F0-1534-45DA-B800-F4FA0139C738}" type="parTrans" cxnId="{543F7D75-E68F-477D-8C07-447F8C5DFA52}">
      <dgm:prSet/>
      <dgm:spPr/>
      <dgm:t>
        <a:bodyPr/>
        <a:lstStyle/>
        <a:p>
          <a:endParaRPr lang="en-US"/>
        </a:p>
      </dgm:t>
    </dgm:pt>
    <dgm:pt modelId="{2C4BE4CA-8E6C-4E97-B7BD-E9F26C4F5075}" type="sibTrans" cxnId="{543F7D75-E68F-477D-8C07-447F8C5DFA52}">
      <dgm:prSet/>
      <dgm:spPr/>
      <dgm:t>
        <a:bodyPr/>
        <a:lstStyle/>
        <a:p>
          <a:endParaRPr lang="en-US"/>
        </a:p>
      </dgm:t>
    </dgm:pt>
    <dgm:pt modelId="{38B5FADD-F9A5-48A7-9FB2-5B99C3B73F3B}">
      <dgm:prSet/>
      <dgm:spPr/>
      <dgm:t>
        <a:bodyPr/>
        <a:lstStyle/>
        <a:p>
          <a:r>
            <a:rPr lang="en-US" dirty="0" err="1"/>
            <a:t>Thùng</a:t>
          </a:r>
          <a:r>
            <a:rPr lang="en-US" dirty="0"/>
            <a:t> </a:t>
          </a:r>
          <a:r>
            <a:rPr lang="en-US" dirty="0" err="1"/>
            <a:t>rác</a:t>
          </a:r>
          <a:endParaRPr lang="en-US" dirty="0"/>
        </a:p>
      </dgm:t>
    </dgm:pt>
    <dgm:pt modelId="{CACC61A7-A6A4-4A22-AAFB-9011AB22EBBE}" type="parTrans" cxnId="{7561F24B-E8B6-4736-A4EA-F0B40C253550}">
      <dgm:prSet/>
      <dgm:spPr/>
      <dgm:t>
        <a:bodyPr/>
        <a:lstStyle/>
        <a:p>
          <a:endParaRPr lang="en-US"/>
        </a:p>
      </dgm:t>
    </dgm:pt>
    <dgm:pt modelId="{613B4168-C45A-4D8A-AC33-F5546DB56195}" type="sibTrans" cxnId="{7561F24B-E8B6-4736-A4EA-F0B40C253550}">
      <dgm:prSet/>
      <dgm:spPr/>
      <dgm:t>
        <a:bodyPr/>
        <a:lstStyle/>
        <a:p>
          <a:endParaRPr lang="en-US"/>
        </a:p>
      </dgm:t>
    </dgm:pt>
    <dgm:pt modelId="{6CE50C43-4F65-47E3-AE46-B51BD109EBC4}">
      <dgm:prSet/>
      <dgm:spPr/>
      <dgm:t>
        <a:bodyPr/>
        <a:lstStyle/>
        <a:p>
          <a:r>
            <a:rPr lang="en-US" dirty="0" err="1"/>
            <a:t>Xem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 </a:t>
          </a:r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dùng</a:t>
          </a:r>
          <a:endParaRPr lang="en-US" dirty="0"/>
        </a:p>
      </dgm:t>
    </dgm:pt>
    <dgm:pt modelId="{FC750554-D7AE-4F55-A31B-EF1F0AFD1852}" type="parTrans" cxnId="{3C353E85-0B58-4E1E-9075-4E18F6EA8DA9}">
      <dgm:prSet/>
      <dgm:spPr/>
      <dgm:t>
        <a:bodyPr/>
        <a:lstStyle/>
        <a:p>
          <a:endParaRPr lang="en-US"/>
        </a:p>
      </dgm:t>
    </dgm:pt>
    <dgm:pt modelId="{EE9B75CE-F5A0-4FB3-8704-05919E159261}" type="sibTrans" cxnId="{3C353E85-0B58-4E1E-9075-4E18F6EA8DA9}">
      <dgm:prSet/>
      <dgm:spPr/>
      <dgm:t>
        <a:bodyPr/>
        <a:lstStyle/>
        <a:p>
          <a:endParaRPr lang="en-US"/>
        </a:p>
      </dgm:t>
    </dgm:pt>
    <dgm:pt modelId="{BBC9893C-3615-45FF-A98E-83D0F32CFFFF}" type="pres">
      <dgm:prSet presAssocID="{F49CF516-0BD3-4E32-A6C1-0E835506B4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2DDCA2-31B9-4C3C-BD02-7AC734E84C4D}" type="pres">
      <dgm:prSet presAssocID="{357DC244-4E95-4046-8FCA-3925EBE24508}" presName="hierRoot1" presStyleCnt="0"/>
      <dgm:spPr/>
    </dgm:pt>
    <dgm:pt modelId="{7B707DEE-B600-4079-9DE1-78828F059F83}" type="pres">
      <dgm:prSet presAssocID="{357DC244-4E95-4046-8FCA-3925EBE24508}" presName="composite" presStyleCnt="0"/>
      <dgm:spPr/>
    </dgm:pt>
    <dgm:pt modelId="{352DF1C6-9C4E-4FEB-B106-EA330C15607B}" type="pres">
      <dgm:prSet presAssocID="{357DC244-4E95-4046-8FCA-3925EBE24508}" presName="background" presStyleLbl="node0" presStyleIdx="0" presStyleCnt="1"/>
      <dgm:spPr/>
    </dgm:pt>
    <dgm:pt modelId="{F3214ECE-3768-4E57-A946-83D7A9A98B3E}" type="pres">
      <dgm:prSet presAssocID="{357DC244-4E95-4046-8FCA-3925EBE24508}" presName="text" presStyleLbl="fgAcc0" presStyleIdx="0" presStyleCnt="1">
        <dgm:presLayoutVars>
          <dgm:chPref val="3"/>
        </dgm:presLayoutVars>
      </dgm:prSet>
      <dgm:spPr/>
    </dgm:pt>
    <dgm:pt modelId="{F698E5DD-35AD-40AC-815F-3BFFA6C54AAF}" type="pres">
      <dgm:prSet presAssocID="{357DC244-4E95-4046-8FCA-3925EBE24508}" presName="hierChild2" presStyleCnt="0"/>
      <dgm:spPr/>
    </dgm:pt>
    <dgm:pt modelId="{16C5038F-8034-4537-B766-056912C4783C}" type="pres">
      <dgm:prSet presAssocID="{1DB799B2-1EC7-4795-81C1-0256D8D6C15C}" presName="Name10" presStyleLbl="parChTrans1D2" presStyleIdx="0" presStyleCnt="1"/>
      <dgm:spPr/>
    </dgm:pt>
    <dgm:pt modelId="{0DF8E6B2-C6BE-4B39-89AD-BA818E628304}" type="pres">
      <dgm:prSet presAssocID="{1C1AAF5A-ED32-4805-A65D-E03CA17EEE56}" presName="hierRoot2" presStyleCnt="0"/>
      <dgm:spPr/>
    </dgm:pt>
    <dgm:pt modelId="{C561B372-6506-4964-A424-2E2A2C5F25C7}" type="pres">
      <dgm:prSet presAssocID="{1C1AAF5A-ED32-4805-A65D-E03CA17EEE56}" presName="composite2" presStyleCnt="0"/>
      <dgm:spPr/>
    </dgm:pt>
    <dgm:pt modelId="{DA2E84CD-0F78-4704-AC84-432BD5C16046}" type="pres">
      <dgm:prSet presAssocID="{1C1AAF5A-ED32-4805-A65D-E03CA17EEE56}" presName="background2" presStyleLbl="node2" presStyleIdx="0" presStyleCnt="1"/>
      <dgm:spPr/>
    </dgm:pt>
    <dgm:pt modelId="{74DB6DED-8EA1-4145-98A2-C9C819347F51}" type="pres">
      <dgm:prSet presAssocID="{1C1AAF5A-ED32-4805-A65D-E03CA17EEE56}" presName="text2" presStyleLbl="fgAcc2" presStyleIdx="0" presStyleCnt="1">
        <dgm:presLayoutVars>
          <dgm:chPref val="3"/>
        </dgm:presLayoutVars>
      </dgm:prSet>
      <dgm:spPr/>
    </dgm:pt>
    <dgm:pt modelId="{92ED5131-3FF6-43F5-AD59-780FB40C7866}" type="pres">
      <dgm:prSet presAssocID="{1C1AAF5A-ED32-4805-A65D-E03CA17EEE56}" presName="hierChild3" presStyleCnt="0"/>
      <dgm:spPr/>
    </dgm:pt>
    <dgm:pt modelId="{C1698D4A-5E30-40F3-8182-41AD6735EFB3}" type="pres">
      <dgm:prSet presAssocID="{2F3C9CCD-8344-4B7C-B8AF-B6B21FE4FF9D}" presName="Name17" presStyleLbl="parChTrans1D3" presStyleIdx="0" presStyleCnt="4"/>
      <dgm:spPr/>
    </dgm:pt>
    <dgm:pt modelId="{C59B237E-3246-4F94-AE4B-0477919E0C0F}" type="pres">
      <dgm:prSet presAssocID="{AC7DFA18-ED9C-4C99-BA76-88C65C2CAA35}" presName="hierRoot3" presStyleCnt="0"/>
      <dgm:spPr/>
    </dgm:pt>
    <dgm:pt modelId="{45D5EDC0-77C3-429A-90CB-FE1417C81F5A}" type="pres">
      <dgm:prSet presAssocID="{AC7DFA18-ED9C-4C99-BA76-88C65C2CAA35}" presName="composite3" presStyleCnt="0"/>
      <dgm:spPr/>
    </dgm:pt>
    <dgm:pt modelId="{EC588024-3A84-4CDB-9EBB-6414F7F25108}" type="pres">
      <dgm:prSet presAssocID="{AC7DFA18-ED9C-4C99-BA76-88C65C2CAA35}" presName="background3" presStyleLbl="node3" presStyleIdx="0" presStyleCnt="4"/>
      <dgm:spPr/>
    </dgm:pt>
    <dgm:pt modelId="{FB17A967-16E8-4D0F-8F7F-08928C3EB20E}" type="pres">
      <dgm:prSet presAssocID="{AC7DFA18-ED9C-4C99-BA76-88C65C2CAA35}" presName="text3" presStyleLbl="fgAcc3" presStyleIdx="0" presStyleCnt="4">
        <dgm:presLayoutVars>
          <dgm:chPref val="3"/>
        </dgm:presLayoutVars>
      </dgm:prSet>
      <dgm:spPr/>
    </dgm:pt>
    <dgm:pt modelId="{2C9C1C9A-69BD-43B5-A7C5-1A97ADE09ED7}" type="pres">
      <dgm:prSet presAssocID="{AC7DFA18-ED9C-4C99-BA76-88C65C2CAA35}" presName="hierChild4" presStyleCnt="0"/>
      <dgm:spPr/>
    </dgm:pt>
    <dgm:pt modelId="{88807FDB-A086-4439-8EA4-2FD5338816AF}" type="pres">
      <dgm:prSet presAssocID="{B93DB9F0-1534-45DA-B800-F4FA0139C738}" presName="Name17" presStyleLbl="parChTrans1D3" presStyleIdx="1" presStyleCnt="4"/>
      <dgm:spPr/>
    </dgm:pt>
    <dgm:pt modelId="{F8DBB6A1-6D11-4C84-AEA9-BA8E9051A84C}" type="pres">
      <dgm:prSet presAssocID="{9BE3FD24-1972-46BE-8111-21FA2079F596}" presName="hierRoot3" presStyleCnt="0"/>
      <dgm:spPr/>
    </dgm:pt>
    <dgm:pt modelId="{ACBE0208-8CDB-4BC1-B7B6-02502A3866B4}" type="pres">
      <dgm:prSet presAssocID="{9BE3FD24-1972-46BE-8111-21FA2079F596}" presName="composite3" presStyleCnt="0"/>
      <dgm:spPr/>
    </dgm:pt>
    <dgm:pt modelId="{E24BEA01-8C25-41B3-A438-D1968838A030}" type="pres">
      <dgm:prSet presAssocID="{9BE3FD24-1972-46BE-8111-21FA2079F596}" presName="background3" presStyleLbl="node3" presStyleIdx="1" presStyleCnt="4"/>
      <dgm:spPr/>
    </dgm:pt>
    <dgm:pt modelId="{81C839BE-A9C3-4751-AF18-ACF3739561E3}" type="pres">
      <dgm:prSet presAssocID="{9BE3FD24-1972-46BE-8111-21FA2079F596}" presName="text3" presStyleLbl="fgAcc3" presStyleIdx="1" presStyleCnt="4">
        <dgm:presLayoutVars>
          <dgm:chPref val="3"/>
        </dgm:presLayoutVars>
      </dgm:prSet>
      <dgm:spPr/>
    </dgm:pt>
    <dgm:pt modelId="{C76D1267-17D5-4C6B-A86A-262FFEE3966F}" type="pres">
      <dgm:prSet presAssocID="{9BE3FD24-1972-46BE-8111-21FA2079F596}" presName="hierChild4" presStyleCnt="0"/>
      <dgm:spPr/>
    </dgm:pt>
    <dgm:pt modelId="{EF2847D9-2214-4831-BB00-6B6602AEA898}" type="pres">
      <dgm:prSet presAssocID="{CACC61A7-A6A4-4A22-AAFB-9011AB22EBBE}" presName="Name17" presStyleLbl="parChTrans1D3" presStyleIdx="2" presStyleCnt="4"/>
      <dgm:spPr/>
    </dgm:pt>
    <dgm:pt modelId="{CB57B37D-C4C4-4D88-BA20-7516D67AF647}" type="pres">
      <dgm:prSet presAssocID="{38B5FADD-F9A5-48A7-9FB2-5B99C3B73F3B}" presName="hierRoot3" presStyleCnt="0"/>
      <dgm:spPr/>
    </dgm:pt>
    <dgm:pt modelId="{1901948F-CFDE-44A8-88E8-CBB1CFA5ECD4}" type="pres">
      <dgm:prSet presAssocID="{38B5FADD-F9A5-48A7-9FB2-5B99C3B73F3B}" presName="composite3" presStyleCnt="0"/>
      <dgm:spPr/>
    </dgm:pt>
    <dgm:pt modelId="{8209F411-D801-4D91-A394-B3EB292B0E1D}" type="pres">
      <dgm:prSet presAssocID="{38B5FADD-F9A5-48A7-9FB2-5B99C3B73F3B}" presName="background3" presStyleLbl="node3" presStyleIdx="2" presStyleCnt="4"/>
      <dgm:spPr/>
    </dgm:pt>
    <dgm:pt modelId="{0F7D3B87-DE47-426A-A2D6-590F53812E0A}" type="pres">
      <dgm:prSet presAssocID="{38B5FADD-F9A5-48A7-9FB2-5B99C3B73F3B}" presName="text3" presStyleLbl="fgAcc3" presStyleIdx="2" presStyleCnt="4">
        <dgm:presLayoutVars>
          <dgm:chPref val="3"/>
        </dgm:presLayoutVars>
      </dgm:prSet>
      <dgm:spPr/>
    </dgm:pt>
    <dgm:pt modelId="{7D176C61-EB84-40F9-98E0-29F8E9B1C0C6}" type="pres">
      <dgm:prSet presAssocID="{38B5FADD-F9A5-48A7-9FB2-5B99C3B73F3B}" presName="hierChild4" presStyleCnt="0"/>
      <dgm:spPr/>
    </dgm:pt>
    <dgm:pt modelId="{616F08EF-141E-46A4-8F21-6EB5C4A5E2FE}" type="pres">
      <dgm:prSet presAssocID="{FC750554-D7AE-4F55-A31B-EF1F0AFD1852}" presName="Name17" presStyleLbl="parChTrans1D3" presStyleIdx="3" presStyleCnt="4"/>
      <dgm:spPr/>
    </dgm:pt>
    <dgm:pt modelId="{443E5C8D-D5E3-458E-84DE-F9EAE5A23286}" type="pres">
      <dgm:prSet presAssocID="{6CE50C43-4F65-47E3-AE46-B51BD109EBC4}" presName="hierRoot3" presStyleCnt="0"/>
      <dgm:spPr/>
    </dgm:pt>
    <dgm:pt modelId="{DBC5DDF5-1F0C-4915-8A9D-EB3C37F89179}" type="pres">
      <dgm:prSet presAssocID="{6CE50C43-4F65-47E3-AE46-B51BD109EBC4}" presName="composite3" presStyleCnt="0"/>
      <dgm:spPr/>
    </dgm:pt>
    <dgm:pt modelId="{18EE35DF-C84D-487E-9C9E-02F4EA707784}" type="pres">
      <dgm:prSet presAssocID="{6CE50C43-4F65-47E3-AE46-B51BD109EBC4}" presName="background3" presStyleLbl="node3" presStyleIdx="3" presStyleCnt="4"/>
      <dgm:spPr/>
    </dgm:pt>
    <dgm:pt modelId="{7CF3FD46-70EB-49DB-9AC3-DA63D3AD0722}" type="pres">
      <dgm:prSet presAssocID="{6CE50C43-4F65-47E3-AE46-B51BD109EBC4}" presName="text3" presStyleLbl="fgAcc3" presStyleIdx="3" presStyleCnt="4">
        <dgm:presLayoutVars>
          <dgm:chPref val="3"/>
        </dgm:presLayoutVars>
      </dgm:prSet>
      <dgm:spPr/>
    </dgm:pt>
    <dgm:pt modelId="{615DC0A7-1455-4B8D-B424-F97970FE7555}" type="pres">
      <dgm:prSet presAssocID="{6CE50C43-4F65-47E3-AE46-B51BD109EBC4}" presName="hierChild4" presStyleCnt="0"/>
      <dgm:spPr/>
    </dgm:pt>
  </dgm:ptLst>
  <dgm:cxnLst>
    <dgm:cxn modelId="{9928DB1A-910E-4A87-9EED-E8968A36FBB5}" type="presOf" srcId="{357DC244-4E95-4046-8FCA-3925EBE24508}" destId="{F3214ECE-3768-4E57-A946-83D7A9A98B3E}" srcOrd="0" destOrd="0" presId="urn:microsoft.com/office/officeart/2005/8/layout/hierarchy1"/>
    <dgm:cxn modelId="{C493A937-BF39-4D41-AA31-5EEB936A0932}" type="presOf" srcId="{B93DB9F0-1534-45DA-B800-F4FA0139C738}" destId="{88807FDB-A086-4439-8EA4-2FD5338816AF}" srcOrd="0" destOrd="0" presId="urn:microsoft.com/office/officeart/2005/8/layout/hierarchy1"/>
    <dgm:cxn modelId="{3993DC41-DEFC-4067-810B-7BA6E919617D}" type="presOf" srcId="{F49CF516-0BD3-4E32-A6C1-0E835506B45D}" destId="{BBC9893C-3615-45FF-A98E-83D0F32CFFFF}" srcOrd="0" destOrd="0" presId="urn:microsoft.com/office/officeart/2005/8/layout/hierarchy1"/>
    <dgm:cxn modelId="{317E7D48-5638-435C-87C1-F5D8ED8601E6}" type="presOf" srcId="{6CE50C43-4F65-47E3-AE46-B51BD109EBC4}" destId="{7CF3FD46-70EB-49DB-9AC3-DA63D3AD0722}" srcOrd="0" destOrd="0" presId="urn:microsoft.com/office/officeart/2005/8/layout/hierarchy1"/>
    <dgm:cxn modelId="{7561F24B-E8B6-4736-A4EA-F0B40C253550}" srcId="{1C1AAF5A-ED32-4805-A65D-E03CA17EEE56}" destId="{38B5FADD-F9A5-48A7-9FB2-5B99C3B73F3B}" srcOrd="2" destOrd="0" parTransId="{CACC61A7-A6A4-4A22-AAFB-9011AB22EBBE}" sibTransId="{613B4168-C45A-4D8A-AC33-F5546DB56195}"/>
    <dgm:cxn modelId="{543F7D75-E68F-477D-8C07-447F8C5DFA52}" srcId="{1C1AAF5A-ED32-4805-A65D-E03CA17EEE56}" destId="{9BE3FD24-1972-46BE-8111-21FA2079F596}" srcOrd="1" destOrd="0" parTransId="{B93DB9F0-1534-45DA-B800-F4FA0139C738}" sibTransId="{2C4BE4CA-8E6C-4E97-B7BD-E9F26C4F5075}"/>
    <dgm:cxn modelId="{B256ED55-8FFC-4218-9CD2-9E465985DD97}" type="presOf" srcId="{1DB799B2-1EC7-4795-81C1-0256D8D6C15C}" destId="{16C5038F-8034-4537-B766-056912C4783C}" srcOrd="0" destOrd="0" presId="urn:microsoft.com/office/officeart/2005/8/layout/hierarchy1"/>
    <dgm:cxn modelId="{EC33DB5A-60E5-4384-8697-EB67484BC4A4}" type="presOf" srcId="{38B5FADD-F9A5-48A7-9FB2-5B99C3B73F3B}" destId="{0F7D3B87-DE47-426A-A2D6-590F53812E0A}" srcOrd="0" destOrd="0" presId="urn:microsoft.com/office/officeart/2005/8/layout/hierarchy1"/>
    <dgm:cxn modelId="{887A887E-096E-4AEB-AE4E-E5741E6D160D}" type="presOf" srcId="{2F3C9CCD-8344-4B7C-B8AF-B6B21FE4FF9D}" destId="{C1698D4A-5E30-40F3-8182-41AD6735EFB3}" srcOrd="0" destOrd="0" presId="urn:microsoft.com/office/officeart/2005/8/layout/hierarchy1"/>
    <dgm:cxn modelId="{3C353E85-0B58-4E1E-9075-4E18F6EA8DA9}" srcId="{1C1AAF5A-ED32-4805-A65D-E03CA17EEE56}" destId="{6CE50C43-4F65-47E3-AE46-B51BD109EBC4}" srcOrd="3" destOrd="0" parTransId="{FC750554-D7AE-4F55-A31B-EF1F0AFD1852}" sibTransId="{EE9B75CE-F5A0-4FB3-8704-05919E159261}"/>
    <dgm:cxn modelId="{A473FC8F-02AC-4F52-9113-21BEFDAD0576}" type="presOf" srcId="{1C1AAF5A-ED32-4805-A65D-E03CA17EEE56}" destId="{74DB6DED-8EA1-4145-98A2-C9C819347F51}" srcOrd="0" destOrd="0" presId="urn:microsoft.com/office/officeart/2005/8/layout/hierarchy1"/>
    <dgm:cxn modelId="{8E13A393-76FE-41AD-81DD-65EB06E5915A}" srcId="{1C1AAF5A-ED32-4805-A65D-E03CA17EEE56}" destId="{AC7DFA18-ED9C-4C99-BA76-88C65C2CAA35}" srcOrd="0" destOrd="0" parTransId="{2F3C9CCD-8344-4B7C-B8AF-B6B21FE4FF9D}" sibTransId="{1951E61A-2EEA-40D7-90DD-9B749861EC22}"/>
    <dgm:cxn modelId="{C25E72A4-F394-4BF0-8DE7-08838CA367AB}" srcId="{F49CF516-0BD3-4E32-A6C1-0E835506B45D}" destId="{357DC244-4E95-4046-8FCA-3925EBE24508}" srcOrd="0" destOrd="0" parTransId="{074B8BB5-6F6A-464D-AC9D-BF9434616C13}" sibTransId="{D8FAAA17-5A2F-4474-BA84-AD78E341A6AA}"/>
    <dgm:cxn modelId="{982FC8AD-D769-4972-9C1B-5D7C930EFF60}" type="presOf" srcId="{9BE3FD24-1972-46BE-8111-21FA2079F596}" destId="{81C839BE-A9C3-4751-AF18-ACF3739561E3}" srcOrd="0" destOrd="0" presId="urn:microsoft.com/office/officeart/2005/8/layout/hierarchy1"/>
    <dgm:cxn modelId="{793812BC-03E8-4606-8C3E-75704C98FAE5}" type="presOf" srcId="{AC7DFA18-ED9C-4C99-BA76-88C65C2CAA35}" destId="{FB17A967-16E8-4D0F-8F7F-08928C3EB20E}" srcOrd="0" destOrd="0" presId="urn:microsoft.com/office/officeart/2005/8/layout/hierarchy1"/>
    <dgm:cxn modelId="{0DFB41DD-9094-4943-ACDC-B2A62BF1C5CD}" type="presOf" srcId="{CACC61A7-A6A4-4A22-AAFB-9011AB22EBBE}" destId="{EF2847D9-2214-4831-BB00-6B6602AEA898}" srcOrd="0" destOrd="0" presId="urn:microsoft.com/office/officeart/2005/8/layout/hierarchy1"/>
    <dgm:cxn modelId="{0F9F0EE9-CE04-40A2-9EF9-033EF0706AA3}" type="presOf" srcId="{FC750554-D7AE-4F55-A31B-EF1F0AFD1852}" destId="{616F08EF-141E-46A4-8F21-6EB5C4A5E2FE}" srcOrd="0" destOrd="0" presId="urn:microsoft.com/office/officeart/2005/8/layout/hierarchy1"/>
    <dgm:cxn modelId="{271FCDF2-F283-4A5B-8DBE-4873109CB26B}" srcId="{357DC244-4E95-4046-8FCA-3925EBE24508}" destId="{1C1AAF5A-ED32-4805-A65D-E03CA17EEE56}" srcOrd="0" destOrd="0" parTransId="{1DB799B2-1EC7-4795-81C1-0256D8D6C15C}" sibTransId="{943304A6-AE1D-41E2-AA78-4D3118F1A153}"/>
    <dgm:cxn modelId="{4753094B-251B-444A-9EC8-CDC0A177C971}" type="presParOf" srcId="{BBC9893C-3615-45FF-A98E-83D0F32CFFFF}" destId="{262DDCA2-31B9-4C3C-BD02-7AC734E84C4D}" srcOrd="0" destOrd="0" presId="urn:microsoft.com/office/officeart/2005/8/layout/hierarchy1"/>
    <dgm:cxn modelId="{F8E4973E-CB3C-4E89-8BAF-336268BFDE37}" type="presParOf" srcId="{262DDCA2-31B9-4C3C-BD02-7AC734E84C4D}" destId="{7B707DEE-B600-4079-9DE1-78828F059F83}" srcOrd="0" destOrd="0" presId="urn:microsoft.com/office/officeart/2005/8/layout/hierarchy1"/>
    <dgm:cxn modelId="{51FC49D3-C9D8-40E1-9782-488BB2EAAB1F}" type="presParOf" srcId="{7B707DEE-B600-4079-9DE1-78828F059F83}" destId="{352DF1C6-9C4E-4FEB-B106-EA330C15607B}" srcOrd="0" destOrd="0" presId="urn:microsoft.com/office/officeart/2005/8/layout/hierarchy1"/>
    <dgm:cxn modelId="{D1A4E206-8655-4D7A-A75B-B3F5AFBB40D0}" type="presParOf" srcId="{7B707DEE-B600-4079-9DE1-78828F059F83}" destId="{F3214ECE-3768-4E57-A946-83D7A9A98B3E}" srcOrd="1" destOrd="0" presId="urn:microsoft.com/office/officeart/2005/8/layout/hierarchy1"/>
    <dgm:cxn modelId="{A206A3DA-5B3E-4D3A-86A7-4DF1172FB49A}" type="presParOf" srcId="{262DDCA2-31B9-4C3C-BD02-7AC734E84C4D}" destId="{F698E5DD-35AD-40AC-815F-3BFFA6C54AAF}" srcOrd="1" destOrd="0" presId="urn:microsoft.com/office/officeart/2005/8/layout/hierarchy1"/>
    <dgm:cxn modelId="{869BE0D4-F1F0-4304-96DF-48C5112FAB58}" type="presParOf" srcId="{F698E5DD-35AD-40AC-815F-3BFFA6C54AAF}" destId="{16C5038F-8034-4537-B766-056912C4783C}" srcOrd="0" destOrd="0" presId="urn:microsoft.com/office/officeart/2005/8/layout/hierarchy1"/>
    <dgm:cxn modelId="{BEC4EE2E-205E-4718-80A8-71FA6E687E98}" type="presParOf" srcId="{F698E5DD-35AD-40AC-815F-3BFFA6C54AAF}" destId="{0DF8E6B2-C6BE-4B39-89AD-BA818E628304}" srcOrd="1" destOrd="0" presId="urn:microsoft.com/office/officeart/2005/8/layout/hierarchy1"/>
    <dgm:cxn modelId="{4F136CAD-5D68-47D4-99E1-F2AEDB28864E}" type="presParOf" srcId="{0DF8E6B2-C6BE-4B39-89AD-BA818E628304}" destId="{C561B372-6506-4964-A424-2E2A2C5F25C7}" srcOrd="0" destOrd="0" presId="urn:microsoft.com/office/officeart/2005/8/layout/hierarchy1"/>
    <dgm:cxn modelId="{0628E63D-B7B7-4606-965F-8A6AB936953C}" type="presParOf" srcId="{C561B372-6506-4964-A424-2E2A2C5F25C7}" destId="{DA2E84CD-0F78-4704-AC84-432BD5C16046}" srcOrd="0" destOrd="0" presId="urn:microsoft.com/office/officeart/2005/8/layout/hierarchy1"/>
    <dgm:cxn modelId="{CB71192B-F4B2-43ED-8E83-839C26455569}" type="presParOf" srcId="{C561B372-6506-4964-A424-2E2A2C5F25C7}" destId="{74DB6DED-8EA1-4145-98A2-C9C819347F51}" srcOrd="1" destOrd="0" presId="urn:microsoft.com/office/officeart/2005/8/layout/hierarchy1"/>
    <dgm:cxn modelId="{736D0B42-7C28-4804-B0BD-05082FFC40CD}" type="presParOf" srcId="{0DF8E6B2-C6BE-4B39-89AD-BA818E628304}" destId="{92ED5131-3FF6-43F5-AD59-780FB40C7866}" srcOrd="1" destOrd="0" presId="urn:microsoft.com/office/officeart/2005/8/layout/hierarchy1"/>
    <dgm:cxn modelId="{29209AA1-DBF4-4338-857A-BBC3205746D1}" type="presParOf" srcId="{92ED5131-3FF6-43F5-AD59-780FB40C7866}" destId="{C1698D4A-5E30-40F3-8182-41AD6735EFB3}" srcOrd="0" destOrd="0" presId="urn:microsoft.com/office/officeart/2005/8/layout/hierarchy1"/>
    <dgm:cxn modelId="{BB720755-0FC6-461F-A4F0-EAD50F35450F}" type="presParOf" srcId="{92ED5131-3FF6-43F5-AD59-780FB40C7866}" destId="{C59B237E-3246-4F94-AE4B-0477919E0C0F}" srcOrd="1" destOrd="0" presId="urn:microsoft.com/office/officeart/2005/8/layout/hierarchy1"/>
    <dgm:cxn modelId="{C0180F0C-D637-4F26-9D29-C731EF2E3BE7}" type="presParOf" srcId="{C59B237E-3246-4F94-AE4B-0477919E0C0F}" destId="{45D5EDC0-77C3-429A-90CB-FE1417C81F5A}" srcOrd="0" destOrd="0" presId="urn:microsoft.com/office/officeart/2005/8/layout/hierarchy1"/>
    <dgm:cxn modelId="{51124D07-F87B-482B-8A1C-D07C8FB652DD}" type="presParOf" srcId="{45D5EDC0-77C3-429A-90CB-FE1417C81F5A}" destId="{EC588024-3A84-4CDB-9EBB-6414F7F25108}" srcOrd="0" destOrd="0" presId="urn:microsoft.com/office/officeart/2005/8/layout/hierarchy1"/>
    <dgm:cxn modelId="{85997ECE-59B7-451F-A45A-7E9411A3836A}" type="presParOf" srcId="{45D5EDC0-77C3-429A-90CB-FE1417C81F5A}" destId="{FB17A967-16E8-4D0F-8F7F-08928C3EB20E}" srcOrd="1" destOrd="0" presId="urn:microsoft.com/office/officeart/2005/8/layout/hierarchy1"/>
    <dgm:cxn modelId="{ADC392EE-E747-4182-8F01-F8875F3E7CA6}" type="presParOf" srcId="{C59B237E-3246-4F94-AE4B-0477919E0C0F}" destId="{2C9C1C9A-69BD-43B5-A7C5-1A97ADE09ED7}" srcOrd="1" destOrd="0" presId="urn:microsoft.com/office/officeart/2005/8/layout/hierarchy1"/>
    <dgm:cxn modelId="{81944B27-6B57-4CAE-82AF-DB8827309B51}" type="presParOf" srcId="{92ED5131-3FF6-43F5-AD59-780FB40C7866}" destId="{88807FDB-A086-4439-8EA4-2FD5338816AF}" srcOrd="2" destOrd="0" presId="urn:microsoft.com/office/officeart/2005/8/layout/hierarchy1"/>
    <dgm:cxn modelId="{5EA7F1B9-23DB-4329-B40B-E408937A70DF}" type="presParOf" srcId="{92ED5131-3FF6-43F5-AD59-780FB40C7866}" destId="{F8DBB6A1-6D11-4C84-AEA9-BA8E9051A84C}" srcOrd="3" destOrd="0" presId="urn:microsoft.com/office/officeart/2005/8/layout/hierarchy1"/>
    <dgm:cxn modelId="{B4DCB09F-52E2-475F-BD27-B4AEBAA710A0}" type="presParOf" srcId="{F8DBB6A1-6D11-4C84-AEA9-BA8E9051A84C}" destId="{ACBE0208-8CDB-4BC1-B7B6-02502A3866B4}" srcOrd="0" destOrd="0" presId="urn:microsoft.com/office/officeart/2005/8/layout/hierarchy1"/>
    <dgm:cxn modelId="{3526CB27-EAD4-4369-852A-A087981B5891}" type="presParOf" srcId="{ACBE0208-8CDB-4BC1-B7B6-02502A3866B4}" destId="{E24BEA01-8C25-41B3-A438-D1968838A030}" srcOrd="0" destOrd="0" presId="urn:microsoft.com/office/officeart/2005/8/layout/hierarchy1"/>
    <dgm:cxn modelId="{FA602DB4-7D4D-434B-AABF-AEA1B3425360}" type="presParOf" srcId="{ACBE0208-8CDB-4BC1-B7B6-02502A3866B4}" destId="{81C839BE-A9C3-4751-AF18-ACF3739561E3}" srcOrd="1" destOrd="0" presId="urn:microsoft.com/office/officeart/2005/8/layout/hierarchy1"/>
    <dgm:cxn modelId="{6C795C01-F6F2-4B8B-A525-C151BC11C74B}" type="presParOf" srcId="{F8DBB6A1-6D11-4C84-AEA9-BA8E9051A84C}" destId="{C76D1267-17D5-4C6B-A86A-262FFEE3966F}" srcOrd="1" destOrd="0" presId="urn:microsoft.com/office/officeart/2005/8/layout/hierarchy1"/>
    <dgm:cxn modelId="{BE82A2DB-9D40-4016-B5D3-ADA664C09B96}" type="presParOf" srcId="{92ED5131-3FF6-43F5-AD59-780FB40C7866}" destId="{EF2847D9-2214-4831-BB00-6B6602AEA898}" srcOrd="4" destOrd="0" presId="urn:microsoft.com/office/officeart/2005/8/layout/hierarchy1"/>
    <dgm:cxn modelId="{52674044-2254-4708-AB8E-E6EA55431417}" type="presParOf" srcId="{92ED5131-3FF6-43F5-AD59-780FB40C7866}" destId="{CB57B37D-C4C4-4D88-BA20-7516D67AF647}" srcOrd="5" destOrd="0" presId="urn:microsoft.com/office/officeart/2005/8/layout/hierarchy1"/>
    <dgm:cxn modelId="{0D2D45FD-12A6-413F-BC01-CE3C49530323}" type="presParOf" srcId="{CB57B37D-C4C4-4D88-BA20-7516D67AF647}" destId="{1901948F-CFDE-44A8-88E8-CBB1CFA5ECD4}" srcOrd="0" destOrd="0" presId="urn:microsoft.com/office/officeart/2005/8/layout/hierarchy1"/>
    <dgm:cxn modelId="{1AFB9A90-7633-407B-A344-88D0B49C718D}" type="presParOf" srcId="{1901948F-CFDE-44A8-88E8-CBB1CFA5ECD4}" destId="{8209F411-D801-4D91-A394-B3EB292B0E1D}" srcOrd="0" destOrd="0" presId="urn:microsoft.com/office/officeart/2005/8/layout/hierarchy1"/>
    <dgm:cxn modelId="{A3143EFD-DE20-45E0-84CB-447D7CFAD9B2}" type="presParOf" srcId="{1901948F-CFDE-44A8-88E8-CBB1CFA5ECD4}" destId="{0F7D3B87-DE47-426A-A2D6-590F53812E0A}" srcOrd="1" destOrd="0" presId="urn:microsoft.com/office/officeart/2005/8/layout/hierarchy1"/>
    <dgm:cxn modelId="{C3262EF4-9C13-4D16-B947-6EB98067D9A2}" type="presParOf" srcId="{CB57B37D-C4C4-4D88-BA20-7516D67AF647}" destId="{7D176C61-EB84-40F9-98E0-29F8E9B1C0C6}" srcOrd="1" destOrd="0" presId="urn:microsoft.com/office/officeart/2005/8/layout/hierarchy1"/>
    <dgm:cxn modelId="{B5207265-5049-4E76-AE8A-558C851A7642}" type="presParOf" srcId="{92ED5131-3FF6-43F5-AD59-780FB40C7866}" destId="{616F08EF-141E-46A4-8F21-6EB5C4A5E2FE}" srcOrd="6" destOrd="0" presId="urn:microsoft.com/office/officeart/2005/8/layout/hierarchy1"/>
    <dgm:cxn modelId="{A1A79D4C-4963-4087-A317-E922D8C9C216}" type="presParOf" srcId="{92ED5131-3FF6-43F5-AD59-780FB40C7866}" destId="{443E5C8D-D5E3-458E-84DE-F9EAE5A23286}" srcOrd="7" destOrd="0" presId="urn:microsoft.com/office/officeart/2005/8/layout/hierarchy1"/>
    <dgm:cxn modelId="{B611E2EE-85C6-4F5B-8593-521ED3DD9ABD}" type="presParOf" srcId="{443E5C8D-D5E3-458E-84DE-F9EAE5A23286}" destId="{DBC5DDF5-1F0C-4915-8A9D-EB3C37F89179}" srcOrd="0" destOrd="0" presId="urn:microsoft.com/office/officeart/2005/8/layout/hierarchy1"/>
    <dgm:cxn modelId="{C3B6CD0B-EA42-47EC-B756-B00AE00F898E}" type="presParOf" srcId="{DBC5DDF5-1F0C-4915-8A9D-EB3C37F89179}" destId="{18EE35DF-C84D-487E-9C9E-02F4EA707784}" srcOrd="0" destOrd="0" presId="urn:microsoft.com/office/officeart/2005/8/layout/hierarchy1"/>
    <dgm:cxn modelId="{931BCCA1-5371-4E1D-B4DE-929ADD3BFECD}" type="presParOf" srcId="{DBC5DDF5-1F0C-4915-8A9D-EB3C37F89179}" destId="{7CF3FD46-70EB-49DB-9AC3-DA63D3AD0722}" srcOrd="1" destOrd="0" presId="urn:microsoft.com/office/officeart/2005/8/layout/hierarchy1"/>
    <dgm:cxn modelId="{5E9FEE5F-E041-427E-B1F7-AFCCCB8D8ED8}" type="presParOf" srcId="{443E5C8D-D5E3-458E-84DE-F9EAE5A23286}" destId="{615DC0A7-1455-4B8D-B424-F97970FE75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F08EF-141E-46A4-8F21-6EB5C4A5E2FE}">
      <dsp:nvSpPr>
        <dsp:cNvPr id="0" name=""/>
        <dsp:cNvSpPr/>
      </dsp:nvSpPr>
      <dsp:spPr>
        <a:xfrm>
          <a:off x="4366498" y="3204425"/>
          <a:ext cx="3428761" cy="543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669"/>
              </a:lnTo>
              <a:lnTo>
                <a:pt x="3428761" y="370669"/>
              </a:lnTo>
              <a:lnTo>
                <a:pt x="3428761" y="543926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847D9-2214-4831-BB00-6B6602AEA898}">
      <dsp:nvSpPr>
        <dsp:cNvPr id="0" name=""/>
        <dsp:cNvSpPr/>
      </dsp:nvSpPr>
      <dsp:spPr>
        <a:xfrm>
          <a:off x="4366498" y="3204425"/>
          <a:ext cx="1142920" cy="543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669"/>
              </a:lnTo>
              <a:lnTo>
                <a:pt x="1142920" y="370669"/>
              </a:lnTo>
              <a:lnTo>
                <a:pt x="1142920" y="543926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07FDB-A086-4439-8EA4-2FD5338816AF}">
      <dsp:nvSpPr>
        <dsp:cNvPr id="0" name=""/>
        <dsp:cNvSpPr/>
      </dsp:nvSpPr>
      <dsp:spPr>
        <a:xfrm>
          <a:off x="3223577" y="3204425"/>
          <a:ext cx="1142920" cy="543926"/>
        </a:xfrm>
        <a:custGeom>
          <a:avLst/>
          <a:gdLst/>
          <a:ahLst/>
          <a:cxnLst/>
          <a:rect l="0" t="0" r="0" b="0"/>
          <a:pathLst>
            <a:path>
              <a:moveTo>
                <a:pt x="1142920" y="0"/>
              </a:moveTo>
              <a:lnTo>
                <a:pt x="1142920" y="370669"/>
              </a:lnTo>
              <a:lnTo>
                <a:pt x="0" y="370669"/>
              </a:lnTo>
              <a:lnTo>
                <a:pt x="0" y="543926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98D4A-5E30-40F3-8182-41AD6735EFB3}">
      <dsp:nvSpPr>
        <dsp:cNvPr id="0" name=""/>
        <dsp:cNvSpPr/>
      </dsp:nvSpPr>
      <dsp:spPr>
        <a:xfrm>
          <a:off x="937736" y="3204425"/>
          <a:ext cx="3428761" cy="543926"/>
        </a:xfrm>
        <a:custGeom>
          <a:avLst/>
          <a:gdLst/>
          <a:ahLst/>
          <a:cxnLst/>
          <a:rect l="0" t="0" r="0" b="0"/>
          <a:pathLst>
            <a:path>
              <a:moveTo>
                <a:pt x="3428761" y="0"/>
              </a:moveTo>
              <a:lnTo>
                <a:pt x="3428761" y="370669"/>
              </a:lnTo>
              <a:lnTo>
                <a:pt x="0" y="370669"/>
              </a:lnTo>
              <a:lnTo>
                <a:pt x="0" y="543926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C5038F-8034-4537-B766-056912C4783C}">
      <dsp:nvSpPr>
        <dsp:cNvPr id="0" name=""/>
        <dsp:cNvSpPr/>
      </dsp:nvSpPr>
      <dsp:spPr>
        <a:xfrm>
          <a:off x="4320778" y="1472901"/>
          <a:ext cx="91440" cy="5439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3926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DF1C6-9C4E-4FEB-B106-EA330C15607B}">
      <dsp:nvSpPr>
        <dsp:cNvPr id="0" name=""/>
        <dsp:cNvSpPr/>
      </dsp:nvSpPr>
      <dsp:spPr>
        <a:xfrm>
          <a:off x="3431381" y="285302"/>
          <a:ext cx="1870233" cy="1187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14ECE-3768-4E57-A946-83D7A9A98B3E}">
      <dsp:nvSpPr>
        <dsp:cNvPr id="0" name=""/>
        <dsp:cNvSpPr/>
      </dsp:nvSpPr>
      <dsp:spPr>
        <a:xfrm>
          <a:off x="3639184" y="482716"/>
          <a:ext cx="1870233" cy="11875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Đăng nhập / Đăng ký</a:t>
          </a:r>
          <a:endParaRPr lang="en-US" sz="2300" kern="1200" dirty="0"/>
        </a:p>
      </dsp:txBody>
      <dsp:txXfrm>
        <a:off x="3673968" y="517500"/>
        <a:ext cx="1800665" cy="1118030"/>
      </dsp:txXfrm>
    </dsp:sp>
    <dsp:sp modelId="{DA2E84CD-0F78-4704-AC84-432BD5C16046}">
      <dsp:nvSpPr>
        <dsp:cNvPr id="0" name=""/>
        <dsp:cNvSpPr/>
      </dsp:nvSpPr>
      <dsp:spPr>
        <a:xfrm>
          <a:off x="3431381" y="2016827"/>
          <a:ext cx="1870233" cy="1187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B6DED-8EA1-4145-98A2-C9C819347F51}">
      <dsp:nvSpPr>
        <dsp:cNvPr id="0" name=""/>
        <dsp:cNvSpPr/>
      </dsp:nvSpPr>
      <dsp:spPr>
        <a:xfrm>
          <a:off x="3639185" y="2214241"/>
          <a:ext cx="1870233" cy="11875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Trang </a:t>
          </a:r>
          <a:r>
            <a:rPr lang="en-US" sz="2300" kern="1200" dirty="0" err="1"/>
            <a:t>chủ</a:t>
          </a:r>
          <a:endParaRPr lang="en-US" sz="2300" kern="1200" dirty="0"/>
        </a:p>
      </dsp:txBody>
      <dsp:txXfrm>
        <a:off x="3673969" y="2249025"/>
        <a:ext cx="1800665" cy="1118030"/>
      </dsp:txXfrm>
    </dsp:sp>
    <dsp:sp modelId="{EC588024-3A84-4CDB-9EBB-6414F7F25108}">
      <dsp:nvSpPr>
        <dsp:cNvPr id="0" name=""/>
        <dsp:cNvSpPr/>
      </dsp:nvSpPr>
      <dsp:spPr>
        <a:xfrm>
          <a:off x="2619" y="3748352"/>
          <a:ext cx="1870233" cy="1187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7A967-16E8-4D0F-8F7F-08928C3EB20E}">
      <dsp:nvSpPr>
        <dsp:cNvPr id="0" name=""/>
        <dsp:cNvSpPr/>
      </dsp:nvSpPr>
      <dsp:spPr>
        <a:xfrm>
          <a:off x="210423" y="3945765"/>
          <a:ext cx="1870233" cy="11875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Lưu</a:t>
          </a:r>
          <a:r>
            <a:rPr lang="en-US" sz="2300" kern="1200" dirty="0"/>
            <a:t> </a:t>
          </a:r>
          <a:r>
            <a:rPr lang="en-US" sz="2300" kern="1200" dirty="0" err="1"/>
            <a:t>trữ</a:t>
          </a:r>
          <a:endParaRPr lang="en-US" sz="2300" kern="1200" dirty="0"/>
        </a:p>
      </dsp:txBody>
      <dsp:txXfrm>
        <a:off x="245207" y="3980549"/>
        <a:ext cx="1800665" cy="1118030"/>
      </dsp:txXfrm>
    </dsp:sp>
    <dsp:sp modelId="{E24BEA01-8C25-41B3-A438-D1968838A030}">
      <dsp:nvSpPr>
        <dsp:cNvPr id="0" name=""/>
        <dsp:cNvSpPr/>
      </dsp:nvSpPr>
      <dsp:spPr>
        <a:xfrm>
          <a:off x="2288460" y="3748352"/>
          <a:ext cx="1870233" cy="1187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839BE-A9C3-4751-AF18-ACF3739561E3}">
      <dsp:nvSpPr>
        <dsp:cNvPr id="0" name=""/>
        <dsp:cNvSpPr/>
      </dsp:nvSpPr>
      <dsp:spPr>
        <a:xfrm>
          <a:off x="2496264" y="3945765"/>
          <a:ext cx="1870233" cy="11875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Thêm ghi chú</a:t>
          </a:r>
          <a:endParaRPr lang="en-US" sz="2300" kern="1200" dirty="0"/>
        </a:p>
      </dsp:txBody>
      <dsp:txXfrm>
        <a:off x="2531048" y="3980549"/>
        <a:ext cx="1800665" cy="1118030"/>
      </dsp:txXfrm>
    </dsp:sp>
    <dsp:sp modelId="{8209F411-D801-4D91-A394-B3EB292B0E1D}">
      <dsp:nvSpPr>
        <dsp:cNvPr id="0" name=""/>
        <dsp:cNvSpPr/>
      </dsp:nvSpPr>
      <dsp:spPr>
        <a:xfrm>
          <a:off x="4574301" y="3748352"/>
          <a:ext cx="1870233" cy="1187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D3B87-DE47-426A-A2D6-590F53812E0A}">
      <dsp:nvSpPr>
        <dsp:cNvPr id="0" name=""/>
        <dsp:cNvSpPr/>
      </dsp:nvSpPr>
      <dsp:spPr>
        <a:xfrm>
          <a:off x="4782105" y="3945765"/>
          <a:ext cx="1870233" cy="11875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Thùng</a:t>
          </a:r>
          <a:r>
            <a:rPr lang="en-US" sz="2300" kern="1200" dirty="0"/>
            <a:t> </a:t>
          </a:r>
          <a:r>
            <a:rPr lang="en-US" sz="2300" kern="1200" dirty="0" err="1"/>
            <a:t>rác</a:t>
          </a:r>
          <a:endParaRPr lang="en-US" sz="2300" kern="1200" dirty="0"/>
        </a:p>
      </dsp:txBody>
      <dsp:txXfrm>
        <a:off x="4816889" y="3980549"/>
        <a:ext cx="1800665" cy="1118030"/>
      </dsp:txXfrm>
    </dsp:sp>
    <dsp:sp modelId="{18EE35DF-C84D-487E-9C9E-02F4EA707784}">
      <dsp:nvSpPr>
        <dsp:cNvPr id="0" name=""/>
        <dsp:cNvSpPr/>
      </dsp:nvSpPr>
      <dsp:spPr>
        <a:xfrm>
          <a:off x="6860143" y="3748352"/>
          <a:ext cx="1870233" cy="1187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3FD46-70EB-49DB-9AC3-DA63D3AD0722}">
      <dsp:nvSpPr>
        <dsp:cNvPr id="0" name=""/>
        <dsp:cNvSpPr/>
      </dsp:nvSpPr>
      <dsp:spPr>
        <a:xfrm>
          <a:off x="7067946" y="3945765"/>
          <a:ext cx="1870233" cy="11875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Xem</a:t>
          </a:r>
          <a:r>
            <a:rPr lang="en-US" sz="2300" kern="1200" dirty="0"/>
            <a:t> </a:t>
          </a:r>
          <a:r>
            <a:rPr lang="en-US" sz="2300" kern="1200" dirty="0" err="1"/>
            <a:t>thông</a:t>
          </a:r>
          <a:r>
            <a:rPr lang="en-US" sz="2300" kern="1200" dirty="0"/>
            <a:t> tin </a:t>
          </a:r>
          <a:r>
            <a:rPr lang="en-US" sz="2300" kern="1200" dirty="0" err="1"/>
            <a:t>người</a:t>
          </a:r>
          <a:r>
            <a:rPr lang="en-US" sz="2300" kern="1200" dirty="0"/>
            <a:t> </a:t>
          </a:r>
          <a:r>
            <a:rPr lang="en-US" sz="2300" kern="1200" dirty="0" err="1"/>
            <a:t>dùng</a:t>
          </a:r>
          <a:endParaRPr lang="en-US" sz="2300" kern="1200" dirty="0"/>
        </a:p>
      </dsp:txBody>
      <dsp:txXfrm>
        <a:off x="7102730" y="3980549"/>
        <a:ext cx="1800665" cy="1118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67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7F72-9DBC-4DA1-83A2-BA0320E78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3A6D0-ACF1-4B99-A403-81445A26C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algn="l">
              <a:tabLst>
                <a:tab pos="461963" algn="l"/>
                <a:tab pos="1884363" algn="l"/>
              </a:tabLst>
            </a:pPr>
            <a:r>
              <a:rPr lang="en-US" dirty="0"/>
              <a:t>	Từ </a:t>
            </a:r>
            <a:r>
              <a:rPr lang="en-US" dirty="0" err="1"/>
              <a:t>Huệ</a:t>
            </a:r>
            <a:r>
              <a:rPr lang="en-US" dirty="0"/>
              <a:t> Sơn – 2001190791</a:t>
            </a:r>
          </a:p>
          <a:p>
            <a:pPr algn="l">
              <a:tabLst>
                <a:tab pos="461963" algn="l"/>
              </a:tabLst>
            </a:pPr>
            <a:r>
              <a:rPr lang="en-US" dirty="0"/>
              <a:t>	Lê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– 2001190794</a:t>
            </a:r>
          </a:p>
          <a:p>
            <a:pPr algn="l">
              <a:tabLst>
                <a:tab pos="461963" algn="l"/>
              </a:tabLst>
            </a:pPr>
            <a:r>
              <a:rPr lang="en-US" dirty="0"/>
              <a:t>	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– 2001190248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23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84D9-6AF9-42CA-9456-DF070AAC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A35C7D-F47A-4404-BE09-94DCCE516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219383"/>
              </p:ext>
            </p:extLst>
          </p:nvPr>
        </p:nvGraphicFramePr>
        <p:xfrm>
          <a:off x="1538667" y="1724321"/>
          <a:ext cx="9114667" cy="3409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6324">
                  <a:extLst>
                    <a:ext uri="{9D8B030D-6E8A-4147-A177-3AD203B41FA5}">
                      <a16:colId xmlns:a16="http://schemas.microsoft.com/office/drawing/2014/main" val="3608906409"/>
                    </a:ext>
                  </a:extLst>
                </a:gridCol>
                <a:gridCol w="2208399">
                  <a:extLst>
                    <a:ext uri="{9D8B030D-6E8A-4147-A177-3AD203B41FA5}">
                      <a16:colId xmlns:a16="http://schemas.microsoft.com/office/drawing/2014/main" val="4221063096"/>
                    </a:ext>
                  </a:extLst>
                </a:gridCol>
                <a:gridCol w="1528488">
                  <a:extLst>
                    <a:ext uri="{9D8B030D-6E8A-4147-A177-3AD203B41FA5}">
                      <a16:colId xmlns:a16="http://schemas.microsoft.com/office/drawing/2014/main" val="2819386698"/>
                    </a:ext>
                  </a:extLst>
                </a:gridCol>
                <a:gridCol w="3551456">
                  <a:extLst>
                    <a:ext uri="{9D8B030D-6E8A-4147-A177-3AD203B41FA5}">
                      <a16:colId xmlns:a16="http://schemas.microsoft.com/office/drawing/2014/main" val="2515275024"/>
                    </a:ext>
                  </a:extLst>
                </a:gridCol>
              </a:tblGrid>
              <a:tr h="834722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Số Sinh Viên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9693795"/>
                  </a:ext>
                </a:extLst>
              </a:tr>
              <a:tr h="834722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1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2001190791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1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 Huệ Sơn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10DHTH1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 diện, xử lý dữ liệu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8398722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2001190248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 Thành Tâm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10DHTH1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cơ sở dữ liệu, giao diện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5433721"/>
                  </a:ext>
                </a:extLst>
              </a:tr>
              <a:tr h="834722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2001190794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Đức Tài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10DHTH1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6940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4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757D-A21F-4319-8CE1-83C5CB9B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F118-F74F-4FE9-A183-708B75A2E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7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62DE-F5B0-4353-BF4E-1D2B9A95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A0D9A5-C1EC-40E1-A4F7-E8457ED532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37" y="245629"/>
            <a:ext cx="10192327" cy="6366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91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9184-745A-4DBD-B4EE-37AD64CD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website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5F61A06-BD04-4A01-AF4A-1B842E81BE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7048517"/>
              </p:ext>
            </p:extLst>
          </p:nvPr>
        </p:nvGraphicFramePr>
        <p:xfrm>
          <a:off x="1625600" y="719667"/>
          <a:ext cx="89408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760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2DF1C6-9C4E-4FEB-B106-EA330C1560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352DF1C6-9C4E-4FEB-B106-EA330C1560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214ECE-3768-4E57-A946-83D7A9A98B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F3214ECE-3768-4E57-A946-83D7A9A98B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C5038F-8034-4537-B766-056912C478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dgm id="{16C5038F-8034-4537-B766-056912C478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2E84CD-0F78-4704-AC84-432BD5C160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DA2E84CD-0F78-4704-AC84-432BD5C160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DB6DED-8EA1-4145-98A2-C9C819347F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74DB6DED-8EA1-4145-98A2-C9C819347F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698D4A-5E30-40F3-8182-41AD6735EF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C1698D4A-5E30-40F3-8182-41AD6735EF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588024-3A84-4CDB-9EBB-6414F7F251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EC588024-3A84-4CDB-9EBB-6414F7F251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17A967-16E8-4D0F-8F7F-08928C3EB2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FB17A967-16E8-4D0F-8F7F-08928C3EB2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807FDB-A086-4439-8EA4-2FD5338816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88807FDB-A086-4439-8EA4-2FD5338816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4BEA01-8C25-41B3-A438-D1968838A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graphicEl>
                                              <a:dgm id="{E24BEA01-8C25-41B3-A438-D1968838A0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C839BE-A9C3-4751-AF18-ACF373956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81C839BE-A9C3-4751-AF18-ACF3739561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2847D9-2214-4831-BB00-6B6602AEA8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dgm id="{EF2847D9-2214-4831-BB00-6B6602AEA8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09F411-D801-4D91-A394-B3EB292B0E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graphicEl>
                                              <a:dgm id="{8209F411-D801-4D91-A394-B3EB292B0E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7D3B87-DE47-426A-A2D6-590F53812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0F7D3B87-DE47-426A-A2D6-590F53812E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6F08EF-141E-46A4-8F21-6EB5C4A5E2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graphicEl>
                                              <a:dgm id="{616F08EF-141E-46A4-8F21-6EB5C4A5E2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EE35DF-C84D-487E-9C9E-02F4EA7077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graphicEl>
                                              <a:dgm id="{18EE35DF-C84D-487E-9C9E-02F4EA7077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F3FD46-70EB-49DB-9AC3-DA63D3AD07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">
                                            <p:graphicEl>
                                              <a:dgm id="{7CF3FD46-70EB-49DB-9AC3-DA63D3AD07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6DD5-E786-43F7-97C9-D3E6B1F9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DE40E-3411-44C0-8EFF-1F0D95A7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  <a:p>
            <a:r>
              <a:rPr lang="en-US" dirty="0" err="1"/>
              <a:t>Jquery</a:t>
            </a:r>
            <a:endParaRPr lang="en-US" dirty="0"/>
          </a:p>
          <a:p>
            <a:r>
              <a:rPr lang="en-US" dirty="0" err="1"/>
              <a:t>Sweetalert</a:t>
            </a:r>
            <a:endParaRPr lang="en-US" dirty="0"/>
          </a:p>
          <a:p>
            <a:r>
              <a:rPr lang="en-US" dirty="0"/>
              <a:t>Crypto-</a:t>
            </a:r>
            <a:r>
              <a:rPr lang="en-US" dirty="0" err="1"/>
              <a:t>js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5491-CED2-4BF6-92AF-B3E6F3F4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F915C-C255-4483-8203-1AE11F662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40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{3B816AE4-3DA2-43EB-8755-FA0BF5DCBCB6}tf10001105</Template>
  <TotalTime>75</TotalTime>
  <Words>139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Franklin Gothic Book</vt:lpstr>
      <vt:lpstr>Times New Roman</vt:lpstr>
      <vt:lpstr>Crop</vt:lpstr>
      <vt:lpstr>PowerPoint Presentation</vt:lpstr>
      <vt:lpstr>phần mềm quản lý ghi chú</vt:lpstr>
      <vt:lpstr>Phân công</vt:lpstr>
      <vt:lpstr>Mục tiêu</vt:lpstr>
      <vt:lpstr>Cơ sở dữ liệu</vt:lpstr>
      <vt:lpstr>Sơ đồ website</vt:lpstr>
      <vt:lpstr>Nội dung tìm hiểu thêm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lý ghi chú</dc:title>
  <dc:creator>Sơn Từ</dc:creator>
  <cp:lastModifiedBy>Sơn Từ</cp:lastModifiedBy>
  <cp:revision>5</cp:revision>
  <dcterms:created xsi:type="dcterms:W3CDTF">2021-08-27T12:13:56Z</dcterms:created>
  <dcterms:modified xsi:type="dcterms:W3CDTF">2021-09-03T04:51:33Z</dcterms:modified>
</cp:coreProperties>
</file>