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4"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AFBD940-02ED-46BD-8F78-E6742406428C}" type="datetimeFigureOut">
              <a:rPr lang="fr-FR" smtClean="0"/>
              <a:t>22/05/2024</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80916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26041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65679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172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482437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AFBD940-02ED-46BD-8F78-E6742406428C}" type="datetimeFigureOut">
              <a:rPr lang="fr-FR" smtClean="0"/>
              <a:t>22/05/2024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708496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AFBD940-02ED-46BD-8F78-E6742406428C}" type="datetimeFigureOut">
              <a:rPr lang="fr-FR" smtClean="0"/>
              <a:t>22/05/2024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386004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428081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04998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67174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FBD940-02ED-46BD-8F78-E6742406428C}"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01805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AFBD940-02ED-46BD-8F78-E6742406428C}"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79315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AFBD940-02ED-46BD-8F78-E6742406428C}" type="datetimeFigureOut">
              <a:rPr lang="fr-FR" smtClean="0"/>
              <a:t>22/05/2024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63003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AFBD940-02ED-46BD-8F78-E6742406428C}" type="datetimeFigureOut">
              <a:rPr lang="fr-FR" smtClean="0"/>
              <a:t>22/05/2024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2189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BD940-02ED-46BD-8F78-E6742406428C}" type="datetimeFigureOut">
              <a:rPr lang="fr-FR" smtClean="0"/>
              <a:t>22/05/2024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86030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09482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48778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FBD940-02ED-46BD-8F78-E6742406428C}" type="datetimeFigureOut">
              <a:rPr lang="fr-FR" smtClean="0"/>
              <a:t>22/05/2024</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76566E-D7B8-40FF-9E9B-53A23ADC1F49}" type="slidenum">
              <a:rPr lang="fr-FR" smtClean="0"/>
              <a:t>‹N°›</a:t>
            </a:fld>
            <a:endParaRPr lang="fr-FR"/>
          </a:p>
        </p:txBody>
      </p:sp>
    </p:spTree>
    <p:extLst>
      <p:ext uri="{BB962C8B-B14F-4D97-AF65-F5344CB8AC3E}">
        <p14:creationId xmlns:p14="http://schemas.microsoft.com/office/powerpoint/2010/main" val="17206706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63134C-A922-9F62-46DF-03055DED3534}"/>
              </a:ext>
            </a:extLst>
          </p:cNvPr>
          <p:cNvSpPr>
            <a:spLocks noGrp="1"/>
          </p:cNvSpPr>
          <p:nvPr>
            <p:ph type="ctrTitle"/>
          </p:nvPr>
        </p:nvSpPr>
        <p:spPr>
          <a:xfrm>
            <a:off x="1876423" y="1554163"/>
            <a:ext cx="8791575" cy="2387600"/>
          </a:xfrm>
        </p:spPr>
        <p:txBody>
          <a:bodyPr/>
          <a:lstStyle/>
          <a:p>
            <a:pPr algn="ctr"/>
            <a:r>
              <a:rPr lang="fr-FR" b="1" dirty="0"/>
              <a:t>Système de veille</a:t>
            </a:r>
          </a:p>
        </p:txBody>
      </p:sp>
      <p:pic>
        <p:nvPicPr>
          <p:cNvPr id="8" name="Image 7" descr="Une image contenant Graphique, symbole">
            <a:extLst>
              <a:ext uri="{FF2B5EF4-FFF2-40B4-BE49-F238E27FC236}">
                <a16:creationId xmlns:a16="http://schemas.microsoft.com/office/drawing/2014/main" id="{C02B4D3F-E85D-F2ED-486A-8937E0E48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001713"/>
            <a:ext cx="3810000" cy="1104900"/>
          </a:xfrm>
          <a:prstGeom prst="rect">
            <a:avLst/>
          </a:prstGeom>
        </p:spPr>
      </p:pic>
      <p:sp>
        <p:nvSpPr>
          <p:cNvPr id="9" name="ZoneTexte 8">
            <a:extLst>
              <a:ext uri="{FF2B5EF4-FFF2-40B4-BE49-F238E27FC236}">
                <a16:creationId xmlns:a16="http://schemas.microsoft.com/office/drawing/2014/main" id="{FC79C5B5-9231-9809-0F91-C9EE7888DD01}"/>
              </a:ext>
            </a:extLst>
          </p:cNvPr>
          <p:cNvSpPr txBox="1"/>
          <p:nvPr/>
        </p:nvSpPr>
        <p:spPr>
          <a:xfrm>
            <a:off x="281165" y="5167223"/>
            <a:ext cx="11982090" cy="369332"/>
          </a:xfrm>
          <a:prstGeom prst="rect">
            <a:avLst/>
          </a:prstGeom>
          <a:noFill/>
        </p:spPr>
        <p:txBody>
          <a:bodyPr wrap="square" rtlCol="0">
            <a:spAutoFit/>
          </a:bodyPr>
          <a:lstStyle/>
          <a:p>
            <a:pPr algn="ctr"/>
            <a:r>
              <a:rPr lang="fr-FR" dirty="0"/>
              <a:t>Sunny BIARD</a:t>
            </a:r>
          </a:p>
        </p:txBody>
      </p:sp>
    </p:spTree>
    <p:extLst>
      <p:ext uri="{BB962C8B-B14F-4D97-AF65-F5344CB8AC3E}">
        <p14:creationId xmlns:p14="http://schemas.microsoft.com/office/powerpoint/2010/main" val="4191017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E5A74-48D5-D7FD-AD97-01906C480264}"/>
              </a:ext>
            </a:extLst>
          </p:cNvPr>
          <p:cNvSpPr>
            <a:spLocks noGrp="1"/>
          </p:cNvSpPr>
          <p:nvPr>
            <p:ph type="title"/>
          </p:nvPr>
        </p:nvSpPr>
        <p:spPr/>
        <p:txBody>
          <a:bodyPr/>
          <a:lstStyle/>
          <a:p>
            <a:pPr algn="ctr"/>
            <a:r>
              <a:rPr lang="fr-FR" dirty="0"/>
              <a:t>Outils retenus grâce à la veille</a:t>
            </a:r>
          </a:p>
        </p:txBody>
      </p:sp>
      <p:sp>
        <p:nvSpPr>
          <p:cNvPr id="3" name="Espace réservé du contenu 2">
            <a:extLst>
              <a:ext uri="{FF2B5EF4-FFF2-40B4-BE49-F238E27FC236}">
                <a16:creationId xmlns:a16="http://schemas.microsoft.com/office/drawing/2014/main" id="{FA433B86-DE62-49E3-FAEE-99BAA25B181A}"/>
              </a:ext>
            </a:extLst>
          </p:cNvPr>
          <p:cNvSpPr>
            <a:spLocks noGrp="1"/>
          </p:cNvSpPr>
          <p:nvPr>
            <p:ph idx="1"/>
          </p:nvPr>
        </p:nvSpPr>
        <p:spPr/>
        <p:txBody>
          <a:bodyPr/>
          <a:lstStyle/>
          <a:p>
            <a:r>
              <a:rPr lang="fr-FR" dirty="0"/>
              <a:t>Cette veille informationnelle nous a permis de déterminer des solutions concrètes aux différents besoins et contraintes de notre projet. Nous avons donc retenu les outils suivants :</a:t>
            </a:r>
          </a:p>
        </p:txBody>
      </p:sp>
      <p:pic>
        <p:nvPicPr>
          <p:cNvPr id="5" name="Image 4" descr="Une image contenant Graphique, Police, conception&#10;&#10;Description générée automatiquement">
            <a:extLst>
              <a:ext uri="{FF2B5EF4-FFF2-40B4-BE49-F238E27FC236}">
                <a16:creationId xmlns:a16="http://schemas.microsoft.com/office/drawing/2014/main" id="{B3D8B471-5587-847F-7581-639C0D5AB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112" y="3897687"/>
            <a:ext cx="3798233" cy="1424337"/>
          </a:xfrm>
          <a:prstGeom prst="rect">
            <a:avLst/>
          </a:prstGeom>
        </p:spPr>
      </p:pic>
      <p:pic>
        <p:nvPicPr>
          <p:cNvPr id="7" name="Image 6" descr="Une image contenant capture d’écran, Graphique, conception&#10;&#10;Description générée automatiquement">
            <a:extLst>
              <a:ext uri="{FF2B5EF4-FFF2-40B4-BE49-F238E27FC236}">
                <a16:creationId xmlns:a16="http://schemas.microsoft.com/office/drawing/2014/main" id="{02A1514B-299C-17C6-9710-D63DEEE19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5345" y="4142999"/>
            <a:ext cx="1926939" cy="1179025"/>
          </a:xfrm>
          <a:prstGeom prst="rect">
            <a:avLst/>
          </a:prstGeom>
        </p:spPr>
      </p:pic>
      <p:pic>
        <p:nvPicPr>
          <p:cNvPr id="9" name="Image 8" descr="Une image contenant Graphique, Police, graphisme, logo&#10;&#10;Description générée automatiquement">
            <a:extLst>
              <a:ext uri="{FF2B5EF4-FFF2-40B4-BE49-F238E27FC236}">
                <a16:creationId xmlns:a16="http://schemas.microsoft.com/office/drawing/2014/main" id="{A25F6100-15B0-7635-D452-9B7BD08CE0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6378" y="4020344"/>
            <a:ext cx="1926938" cy="996964"/>
          </a:xfrm>
          <a:prstGeom prst="rect">
            <a:avLst/>
          </a:prstGeom>
        </p:spPr>
      </p:pic>
    </p:spTree>
    <p:extLst>
      <p:ext uri="{BB962C8B-B14F-4D97-AF65-F5344CB8AC3E}">
        <p14:creationId xmlns:p14="http://schemas.microsoft.com/office/powerpoint/2010/main" val="55400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BF049F-8FDC-83F3-7168-D5AF28BD284B}"/>
              </a:ext>
            </a:extLst>
          </p:cNvPr>
          <p:cNvSpPr>
            <a:spLocks noGrp="1"/>
          </p:cNvSpPr>
          <p:nvPr>
            <p:ph type="title"/>
          </p:nvPr>
        </p:nvSpPr>
        <p:spPr>
          <a:xfrm>
            <a:off x="1143001" y="2689715"/>
            <a:ext cx="9905998" cy="1478570"/>
          </a:xfrm>
        </p:spPr>
        <p:txBody>
          <a:bodyPr>
            <a:normAutofit/>
          </a:bodyPr>
          <a:lstStyle/>
          <a:p>
            <a:pPr algn="ctr"/>
            <a:r>
              <a:rPr lang="fr-FR" sz="4800" dirty="0"/>
              <a:t>Merci !</a:t>
            </a:r>
          </a:p>
        </p:txBody>
      </p:sp>
    </p:spTree>
    <p:extLst>
      <p:ext uri="{BB962C8B-B14F-4D97-AF65-F5344CB8AC3E}">
        <p14:creationId xmlns:p14="http://schemas.microsoft.com/office/powerpoint/2010/main" val="75576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AA724-F5F0-B913-EB84-6A2444440A7A}"/>
              </a:ext>
            </a:extLst>
          </p:cNvPr>
          <p:cNvSpPr>
            <a:spLocks noGrp="1"/>
          </p:cNvSpPr>
          <p:nvPr>
            <p:ph type="title"/>
          </p:nvPr>
        </p:nvSpPr>
        <p:spPr/>
        <p:txBody>
          <a:bodyPr/>
          <a:lstStyle/>
          <a:p>
            <a:pPr algn="ctr"/>
            <a:r>
              <a:rPr lang="fr-FR" dirty="0"/>
              <a:t>Présentation</a:t>
            </a:r>
          </a:p>
        </p:txBody>
      </p:sp>
      <p:sp>
        <p:nvSpPr>
          <p:cNvPr id="3" name="Espace réservé du contenu 2">
            <a:extLst>
              <a:ext uri="{FF2B5EF4-FFF2-40B4-BE49-F238E27FC236}">
                <a16:creationId xmlns:a16="http://schemas.microsoft.com/office/drawing/2014/main" id="{914CFB1B-D1FC-91BC-1B40-272D9439AD73}"/>
              </a:ext>
            </a:extLst>
          </p:cNvPr>
          <p:cNvSpPr>
            <a:spLocks noGrp="1"/>
          </p:cNvSpPr>
          <p:nvPr>
            <p:ph idx="1"/>
          </p:nvPr>
        </p:nvSpPr>
        <p:spPr/>
        <p:txBody>
          <a:bodyPr>
            <a:normAutofit fontScale="92500"/>
          </a:bodyPr>
          <a:lstStyle/>
          <a:p>
            <a:pPr algn="just"/>
            <a:r>
              <a:rPr lang="fr-FR" dirty="0"/>
              <a:t>Feedly est un agrégateur de flux RSS en ligne. Il est accessible par un navigateur internet, et est également disponible sous forme d'application pour smartphone. Il permet, via une interface web ou une application mobile, de gérer et personnaliser ses abonnements à des flux RSS.</a:t>
            </a:r>
          </a:p>
          <a:p>
            <a:pPr algn="just"/>
            <a:r>
              <a:rPr lang="fr-FR" dirty="0"/>
              <a:t>Feedly propose à ses utilisateurs d’organiser leur veille d’information en choisissant les médias qu’ils souhaitent suivre et quel contenu ils veulent lire classé par catégorie. En plus de cette possibilité de suivre les contenus, les utilisateurs de Feedly peuvent partager leur flux à leurs contacts (famille, travail ou amis) via les réseaux sociaux.</a:t>
            </a:r>
          </a:p>
        </p:txBody>
      </p:sp>
    </p:spTree>
    <p:extLst>
      <p:ext uri="{BB962C8B-B14F-4D97-AF65-F5344CB8AC3E}">
        <p14:creationId xmlns:p14="http://schemas.microsoft.com/office/powerpoint/2010/main" val="330641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logiciel, Page web, Site web&#10;&#10;Description générée automatiquement">
            <a:extLst>
              <a:ext uri="{FF2B5EF4-FFF2-40B4-BE49-F238E27FC236}">
                <a16:creationId xmlns:a16="http://schemas.microsoft.com/office/drawing/2014/main" id="{76816AF8-2E84-BEF3-C8DE-FC9E9F546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62" y="806042"/>
            <a:ext cx="9490275" cy="5245916"/>
          </a:xfrm>
          <a:prstGeom prst="rect">
            <a:avLst/>
          </a:prstGeom>
        </p:spPr>
      </p:pic>
    </p:spTree>
    <p:extLst>
      <p:ext uri="{BB962C8B-B14F-4D97-AF65-F5344CB8AC3E}">
        <p14:creationId xmlns:p14="http://schemas.microsoft.com/office/powerpoint/2010/main" val="100338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91CD6B-B952-E07E-97DD-C8D69A657EC9}"/>
              </a:ext>
            </a:extLst>
          </p:cNvPr>
          <p:cNvSpPr>
            <a:spLocks noGrp="1"/>
          </p:cNvSpPr>
          <p:nvPr>
            <p:ph type="title"/>
          </p:nvPr>
        </p:nvSpPr>
        <p:spPr/>
        <p:txBody>
          <a:bodyPr/>
          <a:lstStyle/>
          <a:p>
            <a:pPr algn="ctr"/>
            <a:r>
              <a:rPr lang="fr-FR" dirty="0"/>
              <a:t>LES Méthodes de veille : « PULL »</a:t>
            </a:r>
          </a:p>
        </p:txBody>
      </p:sp>
      <p:sp>
        <p:nvSpPr>
          <p:cNvPr id="3" name="Espace réservé du contenu 2">
            <a:extLst>
              <a:ext uri="{FF2B5EF4-FFF2-40B4-BE49-F238E27FC236}">
                <a16:creationId xmlns:a16="http://schemas.microsoft.com/office/drawing/2014/main" id="{0CD79190-95A6-3B6A-E806-EE7F6B3E1FBF}"/>
              </a:ext>
            </a:extLst>
          </p:cNvPr>
          <p:cNvSpPr>
            <a:spLocks noGrp="1"/>
          </p:cNvSpPr>
          <p:nvPr>
            <p:ph idx="1"/>
          </p:nvPr>
        </p:nvSpPr>
        <p:spPr/>
        <p:txBody>
          <a:bodyPr>
            <a:normAutofit/>
          </a:bodyPr>
          <a:lstStyle/>
          <a:p>
            <a:pPr algn="just"/>
            <a:r>
              <a:rPr lang="fr-FR" dirty="0"/>
              <a:t>Deux méthodes sont possibles pour réaliser une veille informationnelle. La méthode « PULL » : c’est l’approche la plus classique, l’utilisateur se rend directement et régulièrement sur internet pour </a:t>
            </a:r>
            <a:r>
              <a:rPr lang="fr-FR"/>
              <a:t>en « tirer » </a:t>
            </a:r>
            <a:r>
              <a:rPr lang="fr-FR" dirty="0"/>
              <a:t>les informations les plus récentes dans un domaine particulier en utilisant des moteurs de recherche, des métamoteurs, des annuaires, des signets de pages web à revisiter ou des pages de liens.</a:t>
            </a:r>
          </a:p>
        </p:txBody>
      </p:sp>
    </p:spTree>
    <p:extLst>
      <p:ext uri="{BB962C8B-B14F-4D97-AF65-F5344CB8AC3E}">
        <p14:creationId xmlns:p14="http://schemas.microsoft.com/office/powerpoint/2010/main" val="65926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56DD9-F5EF-9293-3FE8-907D8C8DE0B2}"/>
              </a:ext>
            </a:extLst>
          </p:cNvPr>
          <p:cNvSpPr>
            <a:spLocks noGrp="1"/>
          </p:cNvSpPr>
          <p:nvPr>
            <p:ph type="title"/>
          </p:nvPr>
        </p:nvSpPr>
        <p:spPr/>
        <p:txBody>
          <a:bodyPr/>
          <a:lstStyle/>
          <a:p>
            <a:pPr algn="ctr"/>
            <a:r>
              <a:rPr lang="fr-FR" dirty="0"/>
              <a:t>LES Méthodes de veille : « PULL »</a:t>
            </a:r>
          </a:p>
        </p:txBody>
      </p:sp>
      <p:pic>
        <p:nvPicPr>
          <p:cNvPr id="4" name="Image 3" descr="Une image contenant texte, Police, blanc, algèbre&#10;&#10;Description générée automatiquement">
            <a:extLst>
              <a:ext uri="{FF2B5EF4-FFF2-40B4-BE49-F238E27FC236}">
                <a16:creationId xmlns:a16="http://schemas.microsoft.com/office/drawing/2014/main" id="{22614DB2-E41A-C123-BE3E-44D61E73D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734718"/>
            <a:ext cx="4135070" cy="1713632"/>
          </a:xfrm>
          <a:prstGeom prst="rect">
            <a:avLst/>
          </a:prstGeom>
        </p:spPr>
      </p:pic>
      <p:pic>
        <p:nvPicPr>
          <p:cNvPr id="7" name="Image 6" descr="Une image contenant texte, capture d’écran, ordinateur, Site web&#10;&#10;Description générée automatiquement">
            <a:extLst>
              <a:ext uri="{FF2B5EF4-FFF2-40B4-BE49-F238E27FC236}">
                <a16:creationId xmlns:a16="http://schemas.microsoft.com/office/drawing/2014/main" id="{186807D6-1360-405E-91B8-E7E8284C9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635" y="1734718"/>
            <a:ext cx="5443776" cy="4912676"/>
          </a:xfrm>
          <a:prstGeom prst="rect">
            <a:avLst/>
          </a:prstGeom>
        </p:spPr>
      </p:pic>
      <p:pic>
        <p:nvPicPr>
          <p:cNvPr id="10" name="Image 9" descr="Une image contenant texte, capture d’écran, Police, ligne&#10;&#10;Description générée automatiquement">
            <a:extLst>
              <a:ext uri="{FF2B5EF4-FFF2-40B4-BE49-F238E27FC236}">
                <a16:creationId xmlns:a16="http://schemas.microsoft.com/office/drawing/2014/main" id="{E2E59FEC-CCD8-FA19-2ADD-0AA52711E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3" y="3994565"/>
            <a:ext cx="4135070" cy="2652830"/>
          </a:xfrm>
          <a:prstGeom prst="rect">
            <a:avLst/>
          </a:prstGeom>
        </p:spPr>
      </p:pic>
    </p:spTree>
    <p:extLst>
      <p:ext uri="{BB962C8B-B14F-4D97-AF65-F5344CB8AC3E}">
        <p14:creationId xmlns:p14="http://schemas.microsoft.com/office/powerpoint/2010/main" val="214453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BBB9AA-B580-D2A9-6C9D-E70DAB815F93}"/>
              </a:ext>
            </a:extLst>
          </p:cNvPr>
          <p:cNvSpPr>
            <a:spLocks noGrp="1"/>
          </p:cNvSpPr>
          <p:nvPr>
            <p:ph type="title"/>
          </p:nvPr>
        </p:nvSpPr>
        <p:spPr/>
        <p:txBody>
          <a:bodyPr/>
          <a:lstStyle/>
          <a:p>
            <a:pPr algn="ctr"/>
            <a:r>
              <a:rPr lang="fr-FR" dirty="0"/>
              <a:t>LES Méthodes de veille : « PUSH »</a:t>
            </a:r>
          </a:p>
        </p:txBody>
      </p:sp>
      <p:sp>
        <p:nvSpPr>
          <p:cNvPr id="3" name="Espace réservé du contenu 2">
            <a:extLst>
              <a:ext uri="{FF2B5EF4-FFF2-40B4-BE49-F238E27FC236}">
                <a16:creationId xmlns:a16="http://schemas.microsoft.com/office/drawing/2014/main" id="{DA25AEFE-70D7-986D-AA8A-8B00D82B7D7F}"/>
              </a:ext>
            </a:extLst>
          </p:cNvPr>
          <p:cNvSpPr>
            <a:spLocks noGrp="1"/>
          </p:cNvSpPr>
          <p:nvPr>
            <p:ph idx="1"/>
          </p:nvPr>
        </p:nvSpPr>
        <p:spPr/>
        <p:txBody>
          <a:bodyPr>
            <a:normAutofit/>
          </a:bodyPr>
          <a:lstStyle/>
          <a:p>
            <a:pPr algn="just"/>
            <a:r>
              <a:rPr lang="fr-FR" dirty="0"/>
              <a:t>Avec la méthode « PUSH », l'information est « poussée » de manière automatique vers l’utilisateur en fonction de ses préférences et de ses critères en utilisant des flux RSS , des alertes par courriel, des listes de diffusion, des logiciels de surveillance de pages web ou des abonnements à un centre de documentation.</a:t>
            </a:r>
          </a:p>
        </p:txBody>
      </p:sp>
    </p:spTree>
    <p:extLst>
      <p:ext uri="{BB962C8B-B14F-4D97-AF65-F5344CB8AC3E}">
        <p14:creationId xmlns:p14="http://schemas.microsoft.com/office/powerpoint/2010/main" val="252149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09544-172F-FD3A-1982-28AB553B22A4}"/>
              </a:ext>
            </a:extLst>
          </p:cNvPr>
          <p:cNvSpPr>
            <a:spLocks noGrp="1"/>
          </p:cNvSpPr>
          <p:nvPr>
            <p:ph type="title"/>
          </p:nvPr>
        </p:nvSpPr>
        <p:spPr/>
        <p:txBody>
          <a:bodyPr/>
          <a:lstStyle/>
          <a:p>
            <a:pPr algn="ctr"/>
            <a:r>
              <a:rPr lang="fr-FR" dirty="0"/>
              <a:t>LES Méthodes de veille : « PUSH »</a:t>
            </a:r>
          </a:p>
        </p:txBody>
      </p:sp>
      <p:pic>
        <p:nvPicPr>
          <p:cNvPr id="4" name="Image 3" descr="Une image contenant texte, Police, ligne, capture d’écran&#10;&#10;Description générée automatiquement">
            <a:extLst>
              <a:ext uri="{FF2B5EF4-FFF2-40B4-BE49-F238E27FC236}">
                <a16:creationId xmlns:a16="http://schemas.microsoft.com/office/drawing/2014/main" id="{2A388898-9519-740A-F8AD-CF03CADB5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616" y="2357288"/>
            <a:ext cx="8535591" cy="2143424"/>
          </a:xfrm>
          <a:prstGeom prst="rect">
            <a:avLst/>
          </a:prstGeom>
        </p:spPr>
      </p:pic>
    </p:spTree>
    <p:extLst>
      <p:ext uri="{BB962C8B-B14F-4D97-AF65-F5344CB8AC3E}">
        <p14:creationId xmlns:p14="http://schemas.microsoft.com/office/powerpoint/2010/main" val="229900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EE011A-2080-E26E-3399-081875715139}"/>
              </a:ext>
            </a:extLst>
          </p:cNvPr>
          <p:cNvSpPr>
            <a:spLocks noGrp="1"/>
          </p:cNvSpPr>
          <p:nvPr>
            <p:ph type="title"/>
          </p:nvPr>
        </p:nvSpPr>
        <p:spPr/>
        <p:txBody>
          <a:bodyPr/>
          <a:lstStyle/>
          <a:p>
            <a:pPr algn="ctr"/>
            <a:r>
              <a:rPr lang="fr-FR" dirty="0"/>
              <a:t>LES Méthodes de veille : « PUSH »</a:t>
            </a:r>
          </a:p>
        </p:txBody>
      </p:sp>
      <p:pic>
        <p:nvPicPr>
          <p:cNvPr id="4" name="Image 3" descr="Une image contenant texte, capture d’écran, Police, nombre&#10;&#10;Description générée automatiquement">
            <a:extLst>
              <a:ext uri="{FF2B5EF4-FFF2-40B4-BE49-F238E27FC236}">
                <a16:creationId xmlns:a16="http://schemas.microsoft.com/office/drawing/2014/main" id="{F0AF4D2C-2B01-BA43-0F9D-2CCF4D85C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896232"/>
            <a:ext cx="3076905" cy="4343250"/>
          </a:xfrm>
          <a:prstGeom prst="rect">
            <a:avLst/>
          </a:prstGeom>
        </p:spPr>
      </p:pic>
      <p:pic>
        <p:nvPicPr>
          <p:cNvPr id="5" name="Image 4" descr="Une image contenant texte, capture d’écran&#10;&#10;Description générée automatiquement">
            <a:extLst>
              <a:ext uri="{FF2B5EF4-FFF2-40B4-BE49-F238E27FC236}">
                <a16:creationId xmlns:a16="http://schemas.microsoft.com/office/drawing/2014/main" id="{509BC6E0-4814-BE89-CA01-CF239FF92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7264" y="1896232"/>
            <a:ext cx="4020147" cy="4343250"/>
          </a:xfrm>
          <a:prstGeom prst="rect">
            <a:avLst/>
          </a:prstGeom>
        </p:spPr>
      </p:pic>
    </p:spTree>
    <p:extLst>
      <p:ext uri="{BB962C8B-B14F-4D97-AF65-F5344CB8AC3E}">
        <p14:creationId xmlns:p14="http://schemas.microsoft.com/office/powerpoint/2010/main" val="336629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557837-30A3-1C14-A6AC-5D1384572742}"/>
              </a:ext>
            </a:extLst>
          </p:cNvPr>
          <p:cNvSpPr>
            <a:spLocks noGrp="1"/>
          </p:cNvSpPr>
          <p:nvPr>
            <p:ph type="title"/>
          </p:nvPr>
        </p:nvSpPr>
        <p:spPr/>
        <p:txBody>
          <a:bodyPr/>
          <a:lstStyle/>
          <a:p>
            <a:pPr algn="ctr"/>
            <a:r>
              <a:rPr lang="fr-FR" dirty="0"/>
              <a:t>Feedly : avantages</a:t>
            </a:r>
          </a:p>
        </p:txBody>
      </p:sp>
      <p:sp>
        <p:nvSpPr>
          <p:cNvPr id="3" name="Espace réservé du contenu 2">
            <a:extLst>
              <a:ext uri="{FF2B5EF4-FFF2-40B4-BE49-F238E27FC236}">
                <a16:creationId xmlns:a16="http://schemas.microsoft.com/office/drawing/2014/main" id="{19D27A0D-FB3F-1E71-355F-8D390699FA1D}"/>
              </a:ext>
            </a:extLst>
          </p:cNvPr>
          <p:cNvSpPr>
            <a:spLocks noGrp="1"/>
          </p:cNvSpPr>
          <p:nvPr>
            <p:ph idx="1"/>
          </p:nvPr>
        </p:nvSpPr>
        <p:spPr/>
        <p:txBody>
          <a:bodyPr>
            <a:normAutofit fontScale="85000" lnSpcReduction="20000"/>
          </a:bodyPr>
          <a:lstStyle/>
          <a:p>
            <a:r>
              <a:rPr lang="fr-FR" dirty="0"/>
              <a:t>L’avantage principal de Feedly est la possibilité pour l’internaute de prendre connaissance d’un contenu seulement quelques minutes après sa publication. Feedly met à jour immédiatement son flux pour que ses utilisateurs ne puissent pas rater un article ou une vidéo de leurs médias, blogs ou chaînes YouTube favoris.</a:t>
            </a:r>
          </a:p>
          <a:p>
            <a:r>
              <a:rPr lang="fr-FR" dirty="0"/>
              <a:t>Parmi les autres avantages que propose cet outil, on peut citer :</a:t>
            </a:r>
          </a:p>
          <a:p>
            <a:pPr marL="0" indent="0">
              <a:buNone/>
            </a:pPr>
            <a:r>
              <a:rPr lang="fr-FR" dirty="0"/>
              <a:t>- Organisation du flux personnalisé</a:t>
            </a:r>
          </a:p>
          <a:p>
            <a:pPr marL="0" indent="0">
              <a:buNone/>
            </a:pPr>
            <a:r>
              <a:rPr lang="fr-FR" dirty="0"/>
              <a:t>- Gain de temps</a:t>
            </a:r>
          </a:p>
          <a:p>
            <a:pPr marL="0" indent="0">
              <a:buNone/>
            </a:pPr>
            <a:r>
              <a:rPr lang="fr-FR" dirty="0"/>
              <a:t>- Possibilité de collaborer avec une équipe</a:t>
            </a:r>
          </a:p>
          <a:p>
            <a:pPr marL="0" indent="0">
              <a:buNone/>
            </a:pPr>
            <a:r>
              <a:rPr lang="fr-FR" dirty="0"/>
              <a:t>- Synchronisation avec l'application mobile</a:t>
            </a:r>
          </a:p>
        </p:txBody>
      </p:sp>
    </p:spTree>
    <p:extLst>
      <p:ext uri="{BB962C8B-B14F-4D97-AF65-F5344CB8AC3E}">
        <p14:creationId xmlns:p14="http://schemas.microsoft.com/office/powerpoint/2010/main" val="3532914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Metadata/LabelInfo.xml><?xml version="1.0" encoding="utf-8"?>
<clbl:labelList xmlns:clbl="http://schemas.microsoft.com/office/2020/mipLabelMetadata">
  <clbl:label id="{c2fa5754-1e56-4688-89e2-19303711df63}" enabled="1" method="Standard" siteId="{07e9b6a4-6e9d-457b-9e98-836a65fbc09a}" contentBits="0" removed="0"/>
</clbl:labelList>
</file>

<file path=docProps/app.xml><?xml version="1.0" encoding="utf-8"?>
<Properties xmlns="http://schemas.openxmlformats.org/officeDocument/2006/extended-properties" xmlns:vt="http://schemas.openxmlformats.org/officeDocument/2006/docPropsVTypes">
  <Template>Circuit</Template>
  <TotalTime>0</TotalTime>
  <Words>407</Words>
  <Application>Microsoft Office PowerPoint</Application>
  <PresentationFormat>Grand écran</PresentationFormat>
  <Paragraphs>22</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Tw Cen MT</vt:lpstr>
      <vt:lpstr>Circuit</vt:lpstr>
      <vt:lpstr>Système de veille</vt:lpstr>
      <vt:lpstr>Présentation</vt:lpstr>
      <vt:lpstr>Présentation PowerPoint</vt:lpstr>
      <vt:lpstr>LES Méthodes de veille : « PULL »</vt:lpstr>
      <vt:lpstr>LES Méthodes de veille : « PULL »</vt:lpstr>
      <vt:lpstr>LES Méthodes de veille : « PUSH »</vt:lpstr>
      <vt:lpstr>LES Méthodes de veille : « PUSH »</vt:lpstr>
      <vt:lpstr>LES Méthodes de veille : « PUSH »</vt:lpstr>
      <vt:lpstr>Feedly : avantages</vt:lpstr>
      <vt:lpstr>Outils retenus grâce à la veille</vt:lpstr>
      <vt:lpstr>Merci !</vt:lpstr>
    </vt:vector>
  </TitlesOfParts>
  <Company>Infotel Conseil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BIARD_Sunny_3_veille_052024</dc:title>
  <dc:creator>BIARD Sunny</dc:creator>
  <cp:lastModifiedBy>BIARD Sunny</cp:lastModifiedBy>
  <cp:revision>6</cp:revision>
  <dcterms:created xsi:type="dcterms:W3CDTF">2024-05-06T08:25:23Z</dcterms:created>
  <dcterms:modified xsi:type="dcterms:W3CDTF">2024-05-22T12:49:09Z</dcterms:modified>
</cp:coreProperties>
</file>