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BIARD Sunny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31/05/2024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" sz="15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Brève introduction du site de Menu Maker : objectifs</a:t>
            </a:r>
            <a:endParaRPr sz="15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i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de la maquette.</a:t>
            </a:r>
            <a:endParaRPr sz="1500" i="1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i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Démonstration des fonctionnalités clés</a:t>
            </a:r>
            <a:endParaRPr sz="1500" i="1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brève de la méthodologie Agile et Scrum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Description de la structuration en sprints, leurs durées et les objectifs.</a:t>
            </a:r>
            <a:b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de cette approche pour le projet Menu Maker.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4775" y="1085525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du tableau Kanban.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fr" sz="15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vulgariser.</a:t>
            </a:r>
            <a:b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Présentation de cette spécification via un schéma explicatif, un diagramme ou un dessin.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775" y="1085525"/>
            <a:ext cx="83205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Captures d’écran de la veille (max 5)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Exemple et explication du choix d’une source pour chacun des 2 axes de veille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2fa5754-1e56-4688-89e2-19303711df63}" enabled="1" method="Standard" siteId="{07e9b6a4-6e9d-457b-9e98-836a65fbc0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Affichage à l'écran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Spécifications techniques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BIARD Sunny</cp:lastModifiedBy>
  <cp:revision>1</cp:revision>
  <dcterms:modified xsi:type="dcterms:W3CDTF">2024-05-27T13:16:38Z</dcterms:modified>
</cp:coreProperties>
</file>