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0" r:id="rId9"/>
    <p:sldId id="262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2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72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67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98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2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70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525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0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7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8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0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9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04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17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3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4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6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35E327-5DBD-497E-8B2E-BF42E547559A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3623-A6E7-AC1C-253F-7409685E4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208626"/>
            <a:ext cx="11554691" cy="2971051"/>
          </a:xfrm>
        </p:spPr>
        <p:txBody>
          <a:bodyPr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Menu </a:t>
            </a:r>
            <a:r>
              <a:rPr lang="fr-FR" b="1" dirty="0">
                <a:solidFill>
                  <a:schemeClr val="bg1"/>
                </a:solidFill>
              </a:rPr>
              <a:t>Maker by Qwenta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Solution technique</a:t>
            </a:r>
          </a:p>
        </p:txBody>
      </p:sp>
      <p:pic>
        <p:nvPicPr>
          <p:cNvPr id="5" name="Image 4" descr="Une image contenant Police, Graphique, logo, texte">
            <a:extLst>
              <a:ext uri="{FF2B5EF4-FFF2-40B4-BE49-F238E27FC236}">
                <a16:creationId xmlns:a16="http://schemas.microsoft.com/office/drawing/2014/main" id="{C29737ED-5A53-D5E3-E5ED-53D301D75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07" y="4196630"/>
            <a:ext cx="1726467" cy="10101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B086BF-AF4E-EC4F-2AD6-BB300484E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209" y="5542262"/>
            <a:ext cx="1722765" cy="4256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B43F615-7C80-D6EF-320A-221B97BF0712}"/>
              </a:ext>
            </a:extLst>
          </p:cNvPr>
          <p:cNvSpPr txBox="1"/>
          <p:nvPr/>
        </p:nvSpPr>
        <p:spPr>
          <a:xfrm>
            <a:off x="931026" y="543190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Présenté par : Sunny BIARD</a:t>
            </a:r>
          </a:p>
          <a:p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Date : </a:t>
            </a:r>
          </a:p>
        </p:txBody>
      </p:sp>
    </p:spTree>
    <p:extLst>
      <p:ext uri="{BB962C8B-B14F-4D97-AF65-F5344CB8AC3E}">
        <p14:creationId xmlns:p14="http://schemas.microsoft.com/office/powerpoint/2010/main" val="185298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D7D5A-B3AA-54D3-D8AA-F6697A104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42666-654E-5793-7C89-78A021BC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techniques et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CAE29-2036-E8C3-D227-1B79FD5F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05703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Authentification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Nodemailer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localStorage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Exportation PDF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React-pdf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Exportation Deliveroo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API Deliveroo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Impression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-to-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Partage Instagram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API Instagram Graph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Personnalisation de menu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Redux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09EE6-F24E-1034-EF2F-01BC9B97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40DF1-9BE8-D473-54B5-37A80D5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techniques et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379A-1EB4-56FB-148E-6FB1146A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05703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Dashboard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Card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Fenêtres modales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-modal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Formulaires (création de plat, branding restaurateur)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 Hook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Form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Onglet tarifs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 Tabs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7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8DB9-3461-2F8D-A0BD-FC75A7098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A9A8C-99FC-A27C-D212-890BA2CC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techniques et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532986-42D9-DCF5-E227-4E7B7809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0891"/>
            <a:ext cx="9705703" cy="424419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Services tiers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Google Analytics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Cloudflare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Sécurité et maintenance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Certificat SSL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Sauvegardes régulières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Mots de passes renforcés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Restrictions d’accès aux fichiers sensibles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Déploiements de correctifs et de mises à jour régulières</a:t>
            </a:r>
          </a:p>
        </p:txBody>
      </p:sp>
    </p:spTree>
    <p:extLst>
      <p:ext uri="{BB962C8B-B14F-4D97-AF65-F5344CB8AC3E}">
        <p14:creationId xmlns:p14="http://schemas.microsoft.com/office/powerpoint/2010/main" val="156083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5C02A-AE27-CBC1-AB67-A0694D65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27DEB-7854-72B1-A987-329440A8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 Product Owner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 Développeur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Front-End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 Développeur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Back-End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 Développeur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FullStack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5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EA279-1112-6783-1A2C-5E274FDA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B4725-5116-B05B-6D6E-E45D959E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9B719-805E-CD3F-240F-94501F31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Méthodologie de développement agile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approche du développement logiciel dont l'objectif est de distribuer en continu des logiciels opérationnels créés sur la base d'itérations rapides. </a:t>
            </a:r>
          </a:p>
          <a:p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 6" descr="Une image contenant texte, Police, cercle, Graphique&#10;&#10;Description générée automatiquement">
            <a:extLst>
              <a:ext uri="{FF2B5EF4-FFF2-40B4-BE49-F238E27FC236}">
                <a16:creationId xmlns:a16="http://schemas.microsoft.com/office/drawing/2014/main" id="{EFBD5C71-1A64-753E-FF9A-559B8D4BA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9" y="4150809"/>
            <a:ext cx="4386576" cy="2305409"/>
          </a:xfrm>
          <a:prstGeom prst="rect">
            <a:avLst/>
          </a:prstGeom>
        </p:spPr>
      </p:pic>
      <p:pic>
        <p:nvPicPr>
          <p:cNvPr id="9" name="Image 8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9EB9B22-D521-6834-6E4C-B335ACF21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56" y="3805382"/>
            <a:ext cx="4312591" cy="30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2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680C5-5A43-6F43-EB3A-F6E0442CC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F3B1E-5424-B588-8554-4BBD0EAB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CC224-791C-BD82-3FAA-5D147AE5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Tableau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Kanban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depuis l’outil de gestion de projet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Trello</a:t>
            </a:r>
          </a:p>
          <a:p>
            <a:pPr algn="just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Un tableau Kanban est un outil de gestion de projet Agile conçu pour aider à visualiser le travail, limiter le travail en cours et maximiser l'efficacité (ou le flux).</a:t>
            </a:r>
          </a:p>
          <a:p>
            <a:pPr algn="just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tableaux Kanban ont recours à des cartes, à des colonnes et à l'amélioration continue pour aider les équipes technologiques et de service à s'engager sur une quantité de travail appropriée, puis à la réaliser.</a:t>
            </a:r>
          </a:p>
        </p:txBody>
      </p:sp>
      <p:pic>
        <p:nvPicPr>
          <p:cNvPr id="5" name="Image 4" descr="Une image contenant capture d’écran, Police, Graphique, texte&#10;&#10;Description générée automatiquement">
            <a:extLst>
              <a:ext uri="{FF2B5EF4-FFF2-40B4-BE49-F238E27FC236}">
                <a16:creationId xmlns:a16="http://schemas.microsoft.com/office/drawing/2014/main" id="{6F37AC0E-D743-5A6A-AB96-274AF690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45" y="697393"/>
            <a:ext cx="2089503" cy="11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1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1E224-D019-2B48-560F-0D4E15D5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05D94-C494-73D0-D28D-8BC1A44C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Outil</a:t>
            </a:r>
          </a:p>
        </p:txBody>
      </p:sp>
      <p:pic>
        <p:nvPicPr>
          <p:cNvPr id="5" name="Image 4" descr="Une image contenant capture d’écran, Police, Graphique, texte&#10;&#10;Description générée automatiquement">
            <a:extLst>
              <a:ext uri="{FF2B5EF4-FFF2-40B4-BE49-F238E27FC236}">
                <a16:creationId xmlns:a16="http://schemas.microsoft.com/office/drawing/2014/main" id="{43E78FCC-BF55-8082-F988-80AE3648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45" y="697393"/>
            <a:ext cx="2089503" cy="1175346"/>
          </a:xfrm>
          <a:prstGeom prst="rect">
            <a:avLst/>
          </a:prstGeom>
        </p:spPr>
      </p:pic>
      <p:pic>
        <p:nvPicPr>
          <p:cNvPr id="8" name="Image 7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EF4BEEF8-41CE-3306-057B-2FED4D11F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81" y="2343713"/>
            <a:ext cx="9356437" cy="44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6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E7993-6C08-41B4-4173-112E23D72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26A0E-C505-901D-2382-DA468EA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Chiffrage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73257-4519-1866-3942-1B990531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Durée des sprints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2 semaines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Objectif de livraison par sprint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1 à 2 fonctionnalités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Livraison de toutes les fonctionnalités de priorité 1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d’ici 4 mois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Livraison de toutes les fonctionnalités de priorité 2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d’ici 7 mois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Livraison de toutes les fonctionnalités de priorité 3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d’ici 8 mois</a:t>
            </a:r>
          </a:p>
        </p:txBody>
      </p:sp>
    </p:spTree>
    <p:extLst>
      <p:ext uri="{BB962C8B-B14F-4D97-AF65-F5344CB8AC3E}">
        <p14:creationId xmlns:p14="http://schemas.microsoft.com/office/powerpoint/2010/main" val="146600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B708B-0BFC-589E-142C-6882D9771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CCE62-3676-FE2B-88ED-98C2FEF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55174-5004-911D-E9E3-1FEE3710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Réunions internes quotidiennes (15-30mn en distanciel)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Réunions hebdomadaires (15-30mn en distanciel)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Réunions bilan à chaque fin de sprint (30-45mn en présentiel)</a:t>
            </a:r>
          </a:p>
        </p:txBody>
      </p:sp>
    </p:spTree>
    <p:extLst>
      <p:ext uri="{BB962C8B-B14F-4D97-AF65-F5344CB8AC3E}">
        <p14:creationId xmlns:p14="http://schemas.microsoft.com/office/powerpoint/2010/main" val="172168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7270-EA55-C498-F57B-1C591499F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31455-E191-AB08-3056-97BFAFDF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Conclusion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6FDE3-BC45-76D8-2A19-BB6B8166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3" y="2603500"/>
            <a:ext cx="87614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4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3873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D7E26-8418-718B-8202-F45F87AC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3132B9-C433-1425-EACB-02B3A441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05367"/>
            <a:ext cx="10554574" cy="36365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Présentation du projet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Outil de veille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Choix techniques et technologiques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Gestion du projet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4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799E9-9428-5C3D-869F-1B4E2E1B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73107-FF4D-D088-8894-8C7F9DB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11" y="2596551"/>
            <a:ext cx="10041147" cy="40630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Description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« Menu Maker est un site permettant aux restaurateurs d’afficher et de mettre en page leurs menus facilement, en quelques clics. »</a:t>
            </a: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Fonctionnalités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Création de menus </a:t>
            </a:r>
            <a:r>
              <a:rPr lang="fr-FR" sz="1400" i="1" dirty="0">
                <a:solidFill>
                  <a:schemeClr val="accent2">
                    <a:lumMod val="75000"/>
                  </a:schemeClr>
                </a:solidFill>
              </a:rPr>
              <a:t>(nom, prix, description, catégorie)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Personnalisation de menus </a:t>
            </a:r>
            <a:r>
              <a:rPr lang="fr-FR" sz="1400" i="1" dirty="0">
                <a:solidFill>
                  <a:schemeClr val="accent2">
                    <a:lumMod val="75000"/>
                  </a:schemeClr>
                </a:solidFill>
              </a:rPr>
              <a:t>(branding, logo, couleurs, police)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Diffusion de menus </a:t>
            </a:r>
            <a:r>
              <a:rPr lang="fr-FR" sz="1400" i="1" dirty="0">
                <a:solidFill>
                  <a:schemeClr val="accent2">
                    <a:lumMod val="75000"/>
                  </a:schemeClr>
                </a:solidFill>
              </a:rPr>
              <a:t>(PDF, Deliveroo, Instagram)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Impression de menus</a:t>
            </a:r>
          </a:p>
        </p:txBody>
      </p:sp>
    </p:spTree>
    <p:extLst>
      <p:ext uri="{BB962C8B-B14F-4D97-AF65-F5344CB8AC3E}">
        <p14:creationId xmlns:p14="http://schemas.microsoft.com/office/powerpoint/2010/main" val="59716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E1B11C-209B-F539-A72F-31B59B80B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1FDBE-389A-5652-829D-7744278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du projet -</a:t>
            </a:r>
            <a:b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Arborescence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7D67110-B253-2954-A63F-E75F9189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9" y="1188943"/>
            <a:ext cx="6480375" cy="44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5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045D2C-FDA1-707D-FEFC-2B12C7FBE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0952073-45F9-FF1E-A5A6-2A5DF9BE5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94228D-56B3-0200-8446-7862AC4A9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587058-1AE2-CB73-3CA6-2FF4EFA8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818B2C-33CF-579A-68AC-319B2724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10BDB6-9CB4-5B92-4556-E6386060E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3DD637-6532-CC90-41B1-EA5CCAA14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EEEFEA-0C8F-34E3-3698-AA05BDE98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C3C20B-1F37-D5B2-9F42-B8426CCE9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9841B79-9475-F348-6F25-42AE7611E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225ED-8A07-DEA2-B115-5B3E0F8C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A4E19F-35C7-933B-1B37-751638A1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du projet -</a:t>
            </a:r>
            <a:b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Maquette</a:t>
            </a:r>
            <a:endParaRPr lang="en-US" sz="32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B17478-23E2-4041-174D-7BFDB9A20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0999C-BA9A-BDB4-2081-2EB390229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F127A1D-DA27-5711-817A-3A3EB9459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76E1788-579F-386C-D7EF-43BB591A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4C6F3742-5506-5108-ADD3-D369336B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36" y="583816"/>
            <a:ext cx="3855224" cy="5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5640E8-56DF-8FD1-48FD-D61354D5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43F22-5A93-7B1B-58E4-1DBE81282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E6D7C2-425E-6422-1C4D-4F6DCAF9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87CD78-F947-DF0B-D01C-8778097BE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448A0C-C5B2-E44A-A3B1-8E198365E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512BE-7841-97E3-FF50-DED660662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AF0305-1B75-9655-C7BB-FDBB7DF3C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262483-9D10-94DB-8334-56F447675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EFE1FA-A9B1-CA7D-13DA-DD9EC93A5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61293DD-8922-9308-345F-AF233B827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B2B9B-3062-1A0E-990E-F1BC1F88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8DDA12-3541-2738-8401-6FFA2EDF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du projet -</a:t>
            </a:r>
            <a:b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Spécifications techniques</a:t>
            </a:r>
            <a:endParaRPr lang="en-US" sz="32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1A12FA-CA82-7DB8-1B90-5637FCB18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2B90D2-4985-6692-27E0-D9BFB7CF1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0BC29F0-C4F2-9F8E-2954-5DBD9953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B67361A-347C-8997-CF63-9D0E9C70A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B480DA-B55B-F9E2-FF42-792E4A628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13" y="786239"/>
            <a:ext cx="6859928" cy="58448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Versions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Ordinateur (et tablette)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Couleurs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Beige : #FFF4E8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Green : #8BC7B1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Black : #000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White : #FFF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Brown : #C5A073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Navigateurs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Chrome, Safari, Firefox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Nom de domaine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sous-domaine de Qwenta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Accessibilité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navigable depuis le clavier, et lisible par un lecteur d'écran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7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36B48-61B2-3517-1DE1-44AC7736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Outil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de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veille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2FB12-443F-4A2E-D614-846B64D5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Pour déterminer des solutions adaptées aux besoins de ce projet, nous avons réalisé une veille informationnelle grâce à l’outil Feedly.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Feedly propose à ses utilisateurs d’organiser leur veille d’information en choisissant les médias qu’ils souhaitent suivre et quel contenu ils veulent lire classé par catégorie.</a:t>
            </a:r>
          </a:p>
        </p:txBody>
      </p:sp>
      <p:pic>
        <p:nvPicPr>
          <p:cNvPr id="7" name="Image 6" descr="Une image contenant Graphique, symbole&#10;&#10;Description générée automatiquement">
            <a:extLst>
              <a:ext uri="{FF2B5EF4-FFF2-40B4-BE49-F238E27FC236}">
                <a16:creationId xmlns:a16="http://schemas.microsoft.com/office/drawing/2014/main" id="{FCC80273-F951-4A74-2DFD-A6A8FB79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0" y="788015"/>
            <a:ext cx="3063395" cy="8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5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23A0B-A762-9F1E-B20B-E54AB53CA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546D7-E12E-38E5-9DE2-684B021F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Outil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de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veille</a:t>
            </a:r>
          </a:p>
        </p:txBody>
      </p:sp>
      <p:pic>
        <p:nvPicPr>
          <p:cNvPr id="9" name="Image 8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F1AA81C7-EBD3-4A86-5F6B-A79B9024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9" y="2309091"/>
            <a:ext cx="1763773" cy="4318000"/>
          </a:xfrm>
          <a:prstGeom prst="rect">
            <a:avLst/>
          </a:prstGeom>
        </p:spPr>
      </p:pic>
      <p:pic>
        <p:nvPicPr>
          <p:cNvPr id="19" name="Image 18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303D59BA-B828-EF7B-5BF8-520023E3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3" t="8765" r="23485" b="333"/>
          <a:stretch/>
        </p:blipFill>
        <p:spPr>
          <a:xfrm>
            <a:off x="3002372" y="2419927"/>
            <a:ext cx="3283669" cy="4096327"/>
          </a:xfrm>
          <a:prstGeom prst="rect">
            <a:avLst/>
          </a:prstGeom>
        </p:spPr>
      </p:pic>
      <p:pic>
        <p:nvPicPr>
          <p:cNvPr id="21" name="Image 2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4CD7BF6-62AE-F0F5-31D7-FE2FB4C4B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57" y="3226280"/>
            <a:ext cx="4998142" cy="2236856"/>
          </a:xfrm>
          <a:prstGeom prst="rect">
            <a:avLst/>
          </a:prstGeom>
        </p:spPr>
      </p:pic>
      <p:pic>
        <p:nvPicPr>
          <p:cNvPr id="22" name="Image 21" descr="Une image contenant Graphique, symbole&#10;&#10;Description générée automatiquement">
            <a:extLst>
              <a:ext uri="{FF2B5EF4-FFF2-40B4-BE49-F238E27FC236}">
                <a16:creationId xmlns:a16="http://schemas.microsoft.com/office/drawing/2014/main" id="{770E2982-D852-A69D-6877-727F409FD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0" y="788015"/>
            <a:ext cx="3063395" cy="8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4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B96D6-54D7-C3BA-930A-AF52E7F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techniques et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EC8A93-2A63-607C-5BF2-8D418946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 l’issue de notre travail de veille, nous avons pu déterminer les différents langages et outils que nous allons utiliser pour ce projet.</a:t>
            </a:r>
          </a:p>
          <a:p>
            <a:pPr>
              <a:lnSpc>
                <a:spcPct val="150000"/>
              </a:lnSpc>
            </a:pP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Front-End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ReactJS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Back-End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NodeJS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Base de données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 descr="Une image contenant Graphique, Police, conception&#10;&#10;Description générée automatiquement">
            <a:extLst>
              <a:ext uri="{FF2B5EF4-FFF2-40B4-BE49-F238E27FC236}">
                <a16:creationId xmlns:a16="http://schemas.microsoft.com/office/drawing/2014/main" id="{21AF5506-9723-00CF-FB45-1E2D6C92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6" y="5120370"/>
            <a:ext cx="4211782" cy="1579418"/>
          </a:xfrm>
          <a:prstGeom prst="rect">
            <a:avLst/>
          </a:prstGeom>
        </p:spPr>
      </p:pic>
      <p:pic>
        <p:nvPicPr>
          <p:cNvPr id="7" name="Image 6" descr="Une image contenant capture d’écran, Graphique, conception&#10;&#10;Description générée automatiquement">
            <a:extLst>
              <a:ext uri="{FF2B5EF4-FFF2-40B4-BE49-F238E27FC236}">
                <a16:creationId xmlns:a16="http://schemas.microsoft.com/office/drawing/2014/main" id="{1FADEA8D-25E2-1E66-615B-84B7E0A2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08" y="5321715"/>
            <a:ext cx="1923184" cy="1176728"/>
          </a:xfrm>
          <a:prstGeom prst="rect">
            <a:avLst/>
          </a:prstGeom>
        </p:spPr>
      </p:pic>
      <p:pic>
        <p:nvPicPr>
          <p:cNvPr id="9" name="Image 8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274C230B-ADE1-962E-AD3F-8752F1D94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75" y="5403451"/>
            <a:ext cx="1958430" cy="10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21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Personnalisé 15">
      <a:dk1>
        <a:sysClr val="windowText" lastClr="000000"/>
      </a:dk1>
      <a:lt1>
        <a:srgbClr val="FCE3B2"/>
      </a:lt1>
      <a:dk2>
        <a:srgbClr val="C98606"/>
      </a:dk2>
      <a:lt2>
        <a:srgbClr val="EBEBEB"/>
      </a:lt2>
      <a:accent1>
        <a:srgbClr val="FAD38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Metadata/LabelInfo.xml><?xml version="1.0" encoding="utf-8"?>
<clbl:labelList xmlns:clbl="http://schemas.microsoft.com/office/2020/mipLabelMetadata">
  <clbl:label id="{c2fa5754-1e56-4688-89e2-19303711df63}" enabled="1" method="Standard" siteId="{07e9b6a4-6e9d-457b-9e98-836a65fbc0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625</Words>
  <Application>Microsoft Office PowerPoint</Application>
  <PresentationFormat>Grand écran</PresentationFormat>
  <Paragraphs>85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Salle d’ions</vt:lpstr>
      <vt:lpstr>Menu Maker by Qwenta Solution technique</vt:lpstr>
      <vt:lpstr>Sommaire</vt:lpstr>
      <vt:lpstr>Présentation du projet</vt:lpstr>
      <vt:lpstr>Présentation du projet - Arborescence</vt:lpstr>
      <vt:lpstr>Présentation du projet - Maquette</vt:lpstr>
      <vt:lpstr>Présentation du projet - Spécifications techniques</vt:lpstr>
      <vt:lpstr>Outil de veille</vt:lpstr>
      <vt:lpstr>Outil de veille</vt:lpstr>
      <vt:lpstr>Choix techniques et technologiques</vt:lpstr>
      <vt:lpstr>Choix techniques et technologiques</vt:lpstr>
      <vt:lpstr>Choix techniques et technologiques</vt:lpstr>
      <vt:lpstr>Choix techniques et technologiques</vt:lpstr>
      <vt:lpstr>Gestion du projet - Équipe</vt:lpstr>
      <vt:lpstr>Gestion du projet - Méthodologie</vt:lpstr>
      <vt:lpstr>Gestion du projet - Outil</vt:lpstr>
      <vt:lpstr>Gestion du projet - Outil</vt:lpstr>
      <vt:lpstr>Gestion du projet - Chiffrage</vt:lpstr>
      <vt:lpstr>Gestion du projet - Communication</vt:lpstr>
      <vt:lpstr>Conclusion</vt:lpstr>
    </vt:vector>
  </TitlesOfParts>
  <Company>Infotel Conseil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Maker by Qwenta Solution technique</dc:title>
  <dc:creator>BIARD Sunny</dc:creator>
  <cp:lastModifiedBy>BIARD Sunny</cp:lastModifiedBy>
  <cp:revision>11</cp:revision>
  <dcterms:created xsi:type="dcterms:W3CDTF">2024-03-20T08:10:22Z</dcterms:created>
  <dcterms:modified xsi:type="dcterms:W3CDTF">2024-05-06T08:37:59Z</dcterms:modified>
</cp:coreProperties>
</file>