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6" r:id="rId6"/>
    <p:sldId id="267" r:id="rId7"/>
    <p:sldId id="268" r:id="rId8"/>
    <p:sldId id="269" r:id="rId9"/>
    <p:sldId id="260" r:id="rId10"/>
    <p:sldId id="261" r:id="rId11"/>
    <p:sldId id="270" r:id="rId12"/>
    <p:sldId id="271" r:id="rId13"/>
    <p:sldId id="262" r:id="rId14"/>
    <p:sldId id="272" r:id="rId15"/>
    <p:sldId id="263" r:id="rId16"/>
    <p:sldId id="264" r:id="rId17"/>
    <p:sldId id="265"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18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Kanban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récit utilisateur, ou « user story » 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logiciel, Page web&#10;&#10;Description générée automatiquement">
            <a:extLst>
              <a:ext uri="{FF2B5EF4-FFF2-40B4-BE49-F238E27FC236}">
                <a16:creationId xmlns:a16="http://schemas.microsoft.com/office/drawing/2014/main" id="{616A668E-EB83-EAB8-DEB3-0DBA2CEE2AAA}"/>
              </a:ext>
            </a:extLst>
          </p:cNvPr>
          <p:cNvPicPr>
            <a:picLocks noChangeAspect="1"/>
          </p:cNvPicPr>
          <p:nvPr/>
        </p:nvPicPr>
        <p:blipFill>
          <a:blip r:embed="rId4"/>
          <a:stretch>
            <a:fillRect/>
          </a:stretch>
        </p:blipFill>
        <p:spPr>
          <a:xfrm>
            <a:off x="1157493" y="943535"/>
            <a:ext cx="6829013" cy="4095462"/>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descr="Une image contenant texte, capture d’écran, logiciel, Page web&#10;&#10;Description générée automatiquement">
            <a:extLst>
              <a:ext uri="{FF2B5EF4-FFF2-40B4-BE49-F238E27FC236}">
                <a16:creationId xmlns:a16="http://schemas.microsoft.com/office/drawing/2014/main" id="{019EBCCA-7E24-3DE9-3454-488FEB5492FF}"/>
              </a:ext>
            </a:extLst>
          </p:cNvPr>
          <p:cNvPicPr>
            <a:picLocks noChangeAspect="1"/>
          </p:cNvPicPr>
          <p:nvPr/>
        </p:nvPicPr>
        <p:blipFill rotWithShape="1">
          <a:blip r:embed="rId4"/>
          <a:srcRect l="1890" t="1561" r="24728"/>
          <a:stretch/>
        </p:blipFill>
        <p:spPr>
          <a:xfrm>
            <a:off x="4885511" y="1033862"/>
            <a:ext cx="2705822" cy="3733759"/>
          </a:xfrm>
          <a:prstGeom prst="rect">
            <a:avLst/>
          </a:prstGeom>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5"/>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User story : page login</a:t>
            </a:r>
          </a:p>
        </p:txBody>
      </p:sp>
    </p:spTree>
    <p:extLst>
      <p:ext uri="{BB962C8B-B14F-4D97-AF65-F5344CB8AC3E}">
        <p14:creationId xmlns:p14="http://schemas.microsoft.com/office/powerpoint/2010/main" val="19810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Nodemailer, localStorage, Passport.js</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React-to-</a:t>
            </a:r>
            <a:r>
              <a:rPr lang="fr-FR" sz="1500" i="1" dirty="0" err="1">
                <a:solidFill>
                  <a:srgbClr val="0D0D0D"/>
                </a:solidFill>
                <a:highlight>
                  <a:srgbClr val="FFFFFF"/>
                </a:highlight>
                <a:latin typeface="Montserrat"/>
                <a:ea typeface="Montserrat"/>
                <a:cs typeface="Montserrat"/>
                <a:sym typeface="Montserrat"/>
              </a:rPr>
              <a:t>print</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API Deliveroo</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Nodemailer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4981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a:solidFill>
                  <a:srgbClr val="0D0D0D"/>
                </a:solidFill>
                <a:highlight>
                  <a:srgbClr val="FFFFFF"/>
                </a:highlight>
                <a:latin typeface="Montserrat"/>
                <a:ea typeface="Montserrat"/>
                <a:cs typeface="Montserrat"/>
                <a:sym typeface="Montserrat"/>
              </a:rPr>
              <a:t>Captures d’écran de la veille (max 5)</a:t>
            </a:r>
            <a:endParaRPr sz="150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a:solidFill>
                  <a:srgbClr val="0D0D0D"/>
                </a:solidFill>
                <a:highlight>
                  <a:srgbClr val="FFFFFF"/>
                </a:highlight>
                <a:latin typeface="Montserrat"/>
                <a:ea typeface="Montserrat"/>
                <a:cs typeface="Montserrat"/>
                <a:sym typeface="Montserrat"/>
              </a:rPr>
              <a:t>Méthode de classification des sources d'information.</a:t>
            </a:r>
            <a:endParaRPr sz="150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a:solidFill>
                  <a:srgbClr val="0D0D0D"/>
                </a:solidFill>
                <a:highlight>
                  <a:srgbClr val="FFFFFF"/>
                </a:highlight>
                <a:latin typeface="Montserrat"/>
                <a:ea typeface="Montserrat"/>
                <a:cs typeface="Montserrat"/>
                <a:sym typeface="Montserrat"/>
              </a:rPr>
              <a:t>Exemple et explication du choix d’une source pour chacun des 2 axes de veille </a:t>
            </a:r>
            <a:endParaRPr sz="150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a:solidFill>
                  <a:srgbClr val="0D0D0D"/>
                </a:solidFill>
                <a:highlight>
                  <a:srgbClr val="FFFFFF"/>
                </a:highlight>
                <a:latin typeface="Montserrat"/>
                <a:ea typeface="Montserrat"/>
                <a:cs typeface="Montserrat"/>
                <a:sym typeface="Montserrat"/>
              </a:rPr>
              <a:t>Explication de la contribution de la veille à l'élaboration des spécifications techniques.</a:t>
            </a:r>
            <a:endParaRPr sz="150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a:solidFill>
                <a:schemeClr val="dk1"/>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1085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 sz="1500">
                <a:solidFill>
                  <a:srgbClr val="0D0D0D"/>
                </a:solidFill>
                <a:highlight>
                  <a:srgbClr val="FFFFFF"/>
                </a:highlight>
                <a:latin typeface="Montserrat"/>
                <a:ea typeface="Montserrat"/>
                <a:cs typeface="Montserrat"/>
                <a:sym typeface="Montserrat"/>
              </a:rPr>
              <a:t>Résumé des points clés de la présentation</a:t>
            </a:r>
            <a:endParaRPr sz="180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a:solidFill>
                <a:schemeClr val="dk1"/>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a:t>
            </a:r>
            <a:r>
              <a:rPr lang="fr-FR" sz="1500" b="1" i="1" dirty="0">
                <a:solidFill>
                  <a:schemeClr val="dk1"/>
                </a:solidFill>
                <a:latin typeface="Montserrat"/>
                <a:ea typeface="Montserrat"/>
                <a:cs typeface="Montserrat"/>
                <a:sym typeface="Montserrat"/>
              </a:rPr>
              <a:t>Menu Maker</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0" y="1152475"/>
            <a:ext cx="28471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Dashboard</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57AC81CA-21F3-B174-1794-C3C183A3F132}"/>
              </a:ext>
            </a:extLst>
          </p:cNvPr>
          <p:cNvPicPr>
            <a:picLocks noChangeAspect="1"/>
          </p:cNvPicPr>
          <p:nvPr/>
        </p:nvPicPr>
        <p:blipFill>
          <a:blip r:embed="rId4"/>
          <a:stretch>
            <a:fillRect/>
          </a:stretch>
        </p:blipFill>
        <p:spPr>
          <a:xfrm>
            <a:off x="2847109" y="1122204"/>
            <a:ext cx="5675200" cy="3580593"/>
          </a:xfrm>
          <a:prstGeom prst="rect">
            <a:avLst/>
          </a:prstGeom>
        </p:spPr>
      </p:pic>
    </p:spTree>
    <p:extLst>
      <p:ext uri="{BB962C8B-B14F-4D97-AF65-F5344CB8AC3E}">
        <p14:creationId xmlns:p14="http://schemas.microsoft.com/office/powerpoint/2010/main" val="32208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agile : approche du développement logiciel dont l'objectif est de distribuer en continu des logiciels opérationnels créés sur la base d'itérations rapides.</a:t>
            </a:r>
          </a:p>
          <a:p>
            <a:pPr marL="457200" lvl="0" indent="-323850" algn="l" rtl="0">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sprints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marL="457200" lvl="0" indent="-323850" algn="l" rtl="0">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Avantages de cette approche pour le projet Menu Maker : </a:t>
            </a:r>
          </a:p>
          <a:p>
            <a:pPr marL="457200" lvl="0" indent="-323850" algn="l" rtl="0">
              <a:spcBef>
                <a:spcPts val="0"/>
              </a:spcBef>
              <a:spcAft>
                <a:spcPts val="0"/>
              </a:spcAft>
              <a:buClr>
                <a:srgbClr val="0D0D0D"/>
              </a:buClr>
              <a:buSzPts val="1500"/>
              <a:buFont typeface="Montserrat"/>
              <a:buChar char="●"/>
            </a:pPr>
            <a:endParaRP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endParaRPr dirty="0">
              <a:solidFill>
                <a:schemeClr val="tx1"/>
              </a:solidFill>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Affichage à l'écran (16:9)</PresentationFormat>
  <Paragraphs>76</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Wingdings</vt:lpstr>
      <vt:lpstr>Montserrat</vt:lpstr>
      <vt:lpstr>Arial</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Aperçu de la maquette </vt:lpstr>
      <vt:lpstr>Méthodologie utilisée</vt:lpstr>
      <vt:lpstr>Suivi du projet avec le Kanban</vt:lpstr>
      <vt:lpstr>Suivi du projet avec le Kanban</vt:lpstr>
      <vt:lpstr>Suivi du projet avec le Kanban</vt:lpstr>
      <vt:lpstr>Spécifications techniques</vt:lpstr>
      <vt:lpstr>Spécifications techniques</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BIARD Sunny</cp:lastModifiedBy>
  <cp:revision>2</cp:revision>
  <dcterms:modified xsi:type="dcterms:W3CDTF">2024-06-03T14:08:16Z</dcterms:modified>
</cp:coreProperties>
</file>