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12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8A954-E74A-437F-9540-7A36E2C630F2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AFA99-DFF5-458A-B14E-22FE354726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 Objects in Video Using Particle Filters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</a:t>
            </a:r>
            <a:r>
              <a:rPr lang="en-US" dirty="0" err="1" smtClean="0"/>
              <a:t>Frolovskaya</a:t>
            </a:r>
            <a:r>
              <a:rPr lang="en-US" dirty="0" smtClean="0"/>
              <a:t> Elena </a:t>
            </a:r>
          </a:p>
          <a:p>
            <a:r>
              <a:rPr lang="en-US" dirty="0" smtClean="0"/>
              <a:t>Supervisor </a:t>
            </a:r>
            <a:r>
              <a:rPr lang="en-US" dirty="0" err="1" smtClean="0"/>
              <a:t>Shlyaeva</a:t>
            </a:r>
            <a:r>
              <a:rPr lang="en-US" dirty="0" smtClean="0"/>
              <a:t> Anna </a:t>
            </a:r>
            <a:r>
              <a:rPr lang="en-US" dirty="0" err="1" smtClean="0"/>
              <a:t>Viktorovna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end…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1051560"/>
          </a:xfrm>
        </p:spPr>
        <p:txBody>
          <a:bodyPr/>
          <a:lstStyle/>
          <a:p>
            <a:r>
              <a:rPr lang="en-US" dirty="0" smtClean="0"/>
              <a:t>Object Tracking</a:t>
            </a:r>
            <a:endParaRPr lang="ru-RU" dirty="0"/>
          </a:p>
        </p:txBody>
      </p:sp>
      <p:pic>
        <p:nvPicPr>
          <p:cNvPr id="5" name="Рисунок 4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1857364"/>
            <a:ext cx="3286148" cy="2186782"/>
          </a:xfrm>
          <a:prstGeom prst="rect">
            <a:avLst/>
          </a:prstGeom>
        </p:spPr>
      </p:pic>
      <p:pic>
        <p:nvPicPr>
          <p:cNvPr id="6" name="Рисунок 5" descr="stock-vector-vector-video-surveillance-symbol-1253444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211126"/>
            <a:ext cx="1576794" cy="1646874"/>
          </a:xfrm>
          <a:prstGeom prst="rect">
            <a:avLst/>
          </a:prstGeom>
        </p:spPr>
      </p:pic>
      <p:pic>
        <p:nvPicPr>
          <p:cNvPr id="4" name="Рисунок 3" descr="detec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34" y="1714488"/>
            <a:ext cx="2847804" cy="228599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6446" y="4143380"/>
            <a:ext cx="30670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3857628"/>
            <a:ext cx="3760579" cy="27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75191"/>
            <a:ext cx="8229600" cy="4625609"/>
          </a:xfrm>
        </p:spPr>
        <p:txBody>
          <a:bodyPr/>
          <a:lstStyle/>
          <a:p>
            <a:r>
              <a:rPr lang="en-US" dirty="0" smtClean="0"/>
              <a:t>State vector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Motion equation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Measurement equation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857224" y="2351101"/>
          <a:ext cx="3159997" cy="720000"/>
        </p:xfrm>
        <a:graphic>
          <a:graphicData uri="http://schemas.openxmlformats.org/presentationml/2006/ole">
            <p:oleObj spid="_x0000_s2054" name="Формула" r:id="rId3" imgW="1002960" imgH="228600" progId="Equation.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757238" y="3857625"/>
          <a:ext cx="3436937" cy="720725"/>
        </p:xfrm>
        <a:graphic>
          <a:graphicData uri="http://schemas.openxmlformats.org/presentationml/2006/ole">
            <p:oleObj spid="_x0000_s2059" name="Формула" r:id="rId4" imgW="1091880" imgH="22860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857224" y="5357825"/>
          <a:ext cx="2682802" cy="720000"/>
        </p:xfrm>
        <a:graphic>
          <a:graphicData uri="http://schemas.openxmlformats.org/presentationml/2006/ole">
            <p:oleObj spid="_x0000_s2062" name="Формула" r:id="rId5" imgW="850680" imgH="228600" progId="Equation.3">
              <p:embed/>
            </p:oleObj>
          </a:graphicData>
        </a:graphic>
      </p:graphicFrame>
      <p:pic>
        <p:nvPicPr>
          <p:cNvPr id="29" name="Рисунок 28" descr="soccer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6380" y="1785926"/>
            <a:ext cx="2571768" cy="4517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tracking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estimate posterior density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stages:</a:t>
            </a:r>
          </a:p>
          <a:p>
            <a:pPr lvl="1"/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updating (filtering)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		   at time 	       is available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85918" y="2714620"/>
          <a:ext cx="5049838" cy="819150"/>
        </p:xfrm>
        <a:graphic>
          <a:graphicData uri="http://schemas.openxmlformats.org/presentationml/2006/ole">
            <p:oleObj spid="_x0000_s3074" name="Формула" r:id="rId3" imgW="2654280" imgH="43164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857224" y="5857892"/>
          <a:ext cx="1595437" cy="433388"/>
        </p:xfrm>
        <a:graphic>
          <a:graphicData uri="http://schemas.openxmlformats.org/presentationml/2006/ole">
            <p:oleObj spid="_x0000_s3076" name="Формула" r:id="rId4" imgW="838080" imgH="22860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857620" y="5929330"/>
          <a:ext cx="866775" cy="336550"/>
        </p:xfrm>
        <a:graphic>
          <a:graphicData uri="http://schemas.openxmlformats.org/presentationml/2006/ole">
            <p:oleObj spid="_x0000_s3077" name="Формула" r:id="rId5" imgW="304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tracking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stage	</a:t>
            </a:r>
          </a:p>
          <a:p>
            <a:pPr lvl="1"/>
            <a:r>
              <a:rPr lang="en-US" dirty="0" smtClean="0"/>
              <a:t>Prior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measurement</a:t>
            </a:r>
          </a:p>
          <a:p>
            <a:pPr lvl="1"/>
            <a:r>
              <a:rPr lang="en-US" dirty="0" smtClean="0"/>
              <a:t>Likelihood function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Updating stage</a:t>
            </a:r>
          </a:p>
          <a:p>
            <a:pPr lvl="1"/>
            <a:r>
              <a:rPr lang="en-US" dirty="0" smtClean="0"/>
              <a:t>Posterior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2071678"/>
            <a:ext cx="30765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000496" y="2500306"/>
          <a:ext cx="1655997" cy="504000"/>
        </p:xfrm>
        <a:graphic>
          <a:graphicData uri="http://schemas.openxmlformats.org/presentationml/2006/ole">
            <p:oleObj spid="_x0000_s4101" name="Формула" r:id="rId4" imgW="749160" imgH="228600" progId="Equation.3">
              <p:embed/>
            </p:oleObj>
          </a:graphicData>
        </a:graphic>
      </p:graphicFrame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3571876"/>
            <a:ext cx="30575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286248" y="4000504"/>
          <a:ext cx="1345248" cy="504000"/>
        </p:xfrm>
        <a:graphic>
          <a:graphicData uri="http://schemas.openxmlformats.org/presentationml/2006/ole">
            <p:oleObj spid="_x0000_s4103" name="Формула" r:id="rId6" imgW="609480" imgH="228600" progId="Equation.3">
              <p:embed/>
            </p:oleObj>
          </a:graphicData>
        </a:graphic>
      </p:graphicFrame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8" y="5000636"/>
            <a:ext cx="29908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3857620" y="5357826"/>
          <a:ext cx="1855385" cy="504000"/>
        </p:xfrm>
        <a:graphic>
          <a:graphicData uri="http://schemas.openxmlformats.org/presentationml/2006/ole">
            <p:oleObj spid="_x0000_s4106" name="Формула" r:id="rId8" imgW="838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filter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</a:t>
            </a:r>
            <a:r>
              <a:rPr lang="en-US" dirty="0" err="1" smtClean="0"/>
              <a:t>pdf</a:t>
            </a:r>
            <a:r>
              <a:rPr lang="en-US" dirty="0" smtClean="0"/>
              <a:t> by weighted set of samples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Stages</a:t>
            </a:r>
          </a:p>
          <a:p>
            <a:pPr lvl="1"/>
            <a:r>
              <a:rPr lang="en-US" dirty="0" smtClean="0"/>
              <a:t>evolution</a:t>
            </a:r>
          </a:p>
          <a:p>
            <a:pPr lvl="1"/>
            <a:r>
              <a:rPr lang="en-US" dirty="0" smtClean="0"/>
              <a:t>re-sampling</a:t>
            </a:r>
          </a:p>
          <a:p>
            <a:pPr lvl="1"/>
            <a:r>
              <a:rPr lang="en-US" dirty="0" smtClean="0"/>
              <a:t>propagation</a:t>
            </a:r>
            <a:endParaRPr lang="ru-RU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28662" y="2428868"/>
          <a:ext cx="1658937" cy="530225"/>
        </p:xfrm>
        <a:graphic>
          <a:graphicData uri="http://schemas.openxmlformats.org/presentationml/2006/ole">
            <p:oleObj spid="_x0000_s20483" name="Формула" r:id="rId3" imgW="7491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filter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distributed according to</a:t>
            </a:r>
          </a:p>
          <a:p>
            <a:endParaRPr lang="en-US" dirty="0" smtClean="0"/>
          </a:p>
          <a:p>
            <a:r>
              <a:rPr lang="en-US" dirty="0" smtClean="0"/>
              <a:t>Generate new particles	     from proposal distribution </a:t>
            </a:r>
          </a:p>
          <a:p>
            <a:r>
              <a:rPr lang="en-US" dirty="0" smtClean="0"/>
              <a:t>Compute new weights</a:t>
            </a:r>
          </a:p>
          <a:p>
            <a:endParaRPr lang="en-US" dirty="0" smtClean="0"/>
          </a:p>
          <a:p>
            <a:r>
              <a:rPr lang="en-US" dirty="0" smtClean="0"/>
              <a:t> 		     distributed according to 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001713" y="1857375"/>
          <a:ext cx="1800225" cy="530225"/>
        </p:xfrm>
        <a:graphic>
          <a:graphicData uri="http://schemas.openxmlformats.org/presentationml/2006/ole">
            <p:oleObj spid="_x0000_s21506" name="Формула" r:id="rId3" imgW="812520" imgH="2412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858016" y="1857364"/>
          <a:ext cx="1595438" cy="433388"/>
        </p:xfrm>
        <a:graphic>
          <a:graphicData uri="http://schemas.openxmlformats.org/presentationml/2006/ole">
            <p:oleObj spid="_x0000_s21507" name="Формула" r:id="rId4" imgW="838080" imgH="22860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28662" y="4786322"/>
          <a:ext cx="1658938" cy="530225"/>
        </p:xfrm>
        <a:graphic>
          <a:graphicData uri="http://schemas.openxmlformats.org/presentationml/2006/ole">
            <p:oleObj spid="_x0000_s21508" name="Формула" r:id="rId5" imgW="749160" imgH="2412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851406" y="2827337"/>
          <a:ext cx="506412" cy="530225"/>
        </p:xfrm>
        <a:graphic>
          <a:graphicData uri="http://schemas.openxmlformats.org/presentationml/2006/ole">
            <p:oleObj spid="_x0000_s21509" name="Формула" r:id="rId6" imgW="228600" imgH="24120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071802" y="3286124"/>
          <a:ext cx="1812925" cy="482600"/>
        </p:xfrm>
        <a:graphic>
          <a:graphicData uri="http://schemas.openxmlformats.org/presentationml/2006/ole">
            <p:oleObj spid="_x0000_s21512" name="Формула" r:id="rId7" imgW="952200" imgH="253800" progId="Equation.3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4786314" y="3714752"/>
          <a:ext cx="3987800" cy="890588"/>
        </p:xfrm>
        <a:graphic>
          <a:graphicData uri="http://schemas.openxmlformats.org/presentationml/2006/ole">
            <p:oleObj spid="_x0000_s21514" name="Формула" r:id="rId8" imgW="2095200" imgH="469800" progId="Equation.3">
              <p:embed/>
            </p:oleObj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6929454" y="4786322"/>
          <a:ext cx="1257300" cy="433388"/>
        </p:xfrm>
        <a:graphic>
          <a:graphicData uri="http://schemas.openxmlformats.org/presentationml/2006/ole">
            <p:oleObj spid="_x0000_s21516" name="Формула" r:id="rId9" imgW="6602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Particle filter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Degeneracy	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Re-sampling</a:t>
            </a:r>
            <a:endParaRPr lang="ru-RU" dirty="0"/>
          </a:p>
        </p:txBody>
      </p:sp>
      <p:pic>
        <p:nvPicPr>
          <p:cNvPr id="1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58520"/>
            <a:ext cx="4040188" cy="353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9" y="2786058"/>
            <a:ext cx="4804376" cy="315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filter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857364"/>
            <a:ext cx="2667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857364"/>
            <a:ext cx="27146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4857760"/>
            <a:ext cx="26955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Стрелка вправо 11"/>
          <p:cNvSpPr/>
          <p:nvPr/>
        </p:nvSpPr>
        <p:spPr>
          <a:xfrm rot="8072757">
            <a:off x="4904713" y="3562451"/>
            <a:ext cx="2019371" cy="576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3286116" y="2071678"/>
            <a:ext cx="2019371" cy="576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535353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1571</TotalTime>
  <Words>80</Words>
  <Application>Microsoft Office PowerPoint</Application>
  <PresentationFormat>Экран (4:3)</PresentationFormat>
  <Paragraphs>53</Paragraphs>
  <Slides>10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Модульная</vt:lpstr>
      <vt:lpstr>Формула</vt:lpstr>
      <vt:lpstr>Microsoft Equation 3.0</vt:lpstr>
      <vt:lpstr>Tracking Objects in Video Using Particle Filters</vt:lpstr>
      <vt:lpstr>Object Tracking</vt:lpstr>
      <vt:lpstr>State space</vt:lpstr>
      <vt:lpstr>Probabilistic tracking</vt:lpstr>
      <vt:lpstr>Probabilistic tracking</vt:lpstr>
      <vt:lpstr>Particle filter</vt:lpstr>
      <vt:lpstr>Particle filter</vt:lpstr>
      <vt:lpstr>Particle filter</vt:lpstr>
      <vt:lpstr>Particle filter</vt:lpstr>
      <vt:lpstr>THANKS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Objects in Video Using Particle Filters</dc:title>
  <dc:creator>alex</dc:creator>
  <cp:lastModifiedBy>alex</cp:lastModifiedBy>
  <cp:revision>60</cp:revision>
  <dcterms:created xsi:type="dcterms:W3CDTF">2013-04-12T19:06:57Z</dcterms:created>
  <dcterms:modified xsi:type="dcterms:W3CDTF">2013-04-14T19:44:56Z</dcterms:modified>
</cp:coreProperties>
</file>