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2F6C-1ABB-D17C-C75F-AB3C8024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031F9-009A-C33E-38B0-42D7C6FE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EA99-7FFC-D048-23E4-FE0DC028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2267-745A-037C-57D4-9EC61959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7DBF-4238-6A60-C7F0-3B820C65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578-9963-AEE1-A1F7-B3E835BB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026A7-D5AF-8683-0047-DFD057F2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E059-B381-704F-312B-76CFD07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6641-FF2A-6EB3-EDCB-4AAB8138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866B-2D26-64CB-CFA3-5C8400B7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5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82DD-9B17-457F-27A8-D88630BE4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EC4A0-89FB-ECAB-20AC-5883692AD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BB41-9CAB-F84D-B1BF-E392220E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A5D4-6227-8B8F-D38E-58D78657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7E5F-474E-AFA7-B065-A3625568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A23-8B2B-22A1-0907-ABD77003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F2C8-A7EE-0185-8115-C0034D9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F481-2EA0-D760-BE52-8D52731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E2BF-D6E1-DEBC-6FE0-CD6503FE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4460-058E-4D4D-FDF3-E808B3B2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0CD4-97F8-2852-D91B-CE62FFAB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26D8-F0F3-AFF9-C991-147FDA09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BBB4-0FDA-902C-7D93-F7A0B60F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0628-4116-3B2A-3520-E416097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53B4-62F3-3672-0A38-DA9F5845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2CBE-79C9-6C7F-46DE-AEDFCA3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2FFF-DBD1-2C70-E590-DAC9FCA95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33BD-734A-49F7-739D-69D53ACA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444C-7A9B-4AB8-AD43-AB8830C6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CE24D-1D84-B6F3-2AE5-D292DBBA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C12DB-C2B1-3ABF-5BEB-E7F4E763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04B9-3499-3707-3CC9-2BA11940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BC58-A165-11A8-CA00-A274C6AF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BAAE6-6D2A-85DB-C419-5D971BF42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4FC22-FAD7-4767-58B1-CC543F12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448B4-B725-8B35-9A2E-9527D282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3ECF9-F24D-69BB-32AF-F0FBBE7D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627-9D63-6B2B-87BA-EA442FC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499AD-1A8D-71AD-7029-7E08F501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AF6D-304C-B904-4CC9-42E68425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CBE76-CD26-2C1B-E3AC-3B4DB6FA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0E14C-627A-8E5E-ECB4-589DB48C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D3F5-D97C-3535-CC32-154B7F9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45A5A-9AE7-AB61-3AC1-E6616898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3D37-A95B-9801-1A83-548EC8B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FA14E-035E-0EC7-9E16-32431659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0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AB3C-AAEC-1CE4-148C-7EA2D9EC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418C-ED7B-2087-EB8C-0BC7BFE8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4A77-0DC9-7B74-A4E5-A0F5135C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AEED-9E73-EFCD-D21E-E4A9A65C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A70A-DC09-2B89-68BE-70FBE40A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F869-6346-EE3F-433D-689EBF2A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5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179C-0860-ED13-D535-2E6D62FF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7C15B-26ED-6733-BDCD-D40F40CA9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506AD-9977-67D1-C2DF-B9A8722E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3370-29A5-275F-2C64-6C7AB748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8F40-40A4-9C14-D922-9FAB4555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25F3-7067-A3A9-5667-03BEBBB8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7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A8ECF-FF43-8254-A451-56B1F09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23CD-F166-68BD-6389-27F88E38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0916-2894-7FB4-EF2E-90A782746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4F4B-C3A3-44D9-813E-689A01EB68E5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A8427-0802-C259-F8D7-EC26768CE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6724-8AC0-0290-CEF7-8C78E35D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72F5-887B-475A-A248-B74754083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8538B5-F0E0-9697-5B8E-716130FB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" r="3730"/>
          <a:stretch>
            <a:fillRect/>
          </a:stretch>
        </p:blipFill>
        <p:spPr>
          <a:xfrm>
            <a:off x="757084" y="334556"/>
            <a:ext cx="2072105" cy="123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D9547-619A-E00E-77CD-E8F23798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00" y="310222"/>
            <a:ext cx="1671217" cy="1262939"/>
          </a:xfrm>
          <a:prstGeom prst="rect">
            <a:avLst/>
          </a:prstGeom>
        </p:spPr>
      </p:pic>
      <p:sp>
        <p:nvSpPr>
          <p:cNvPr id="9" name="Arrow: Quad 8">
            <a:extLst>
              <a:ext uri="{FF2B5EF4-FFF2-40B4-BE49-F238E27FC236}">
                <a16:creationId xmlns:a16="http://schemas.microsoft.com/office/drawing/2014/main" id="{840C45F5-B9AA-9730-C88E-16FC76104734}"/>
              </a:ext>
            </a:extLst>
          </p:cNvPr>
          <p:cNvSpPr/>
          <p:nvPr/>
        </p:nvSpPr>
        <p:spPr>
          <a:xfrm>
            <a:off x="3362632" y="541033"/>
            <a:ext cx="648930" cy="687999"/>
          </a:xfrm>
          <a:prstGeom prst="quad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BE896-791F-96E9-B3E8-76CA3CED19F4}"/>
              </a:ext>
            </a:extLst>
          </p:cNvPr>
          <p:cNvSpPr/>
          <p:nvPr/>
        </p:nvSpPr>
        <p:spPr>
          <a:xfrm>
            <a:off x="263036" y="2170921"/>
            <a:ext cx="5132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Intellij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Eclipse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8F96E6-A591-3C17-462C-AE68E1237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4" y="2170921"/>
            <a:ext cx="519047" cy="503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1C928D-D2DD-5000-0F4E-FBCEBFE8A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517" y="1951376"/>
            <a:ext cx="2281083" cy="7227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B063F0-886D-5A93-5D3B-6FD9A972D96B}"/>
              </a:ext>
            </a:extLst>
          </p:cNvPr>
          <p:cNvSpPr/>
          <p:nvPr/>
        </p:nvSpPr>
        <p:spPr>
          <a:xfrm>
            <a:off x="1196311" y="2674095"/>
            <a:ext cx="17762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MYSQL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9A9B41-E864-7EFF-AC07-58FBBF85DB24}"/>
              </a:ext>
            </a:extLst>
          </p:cNvPr>
          <p:cNvSpPr/>
          <p:nvPr/>
        </p:nvSpPr>
        <p:spPr>
          <a:xfrm>
            <a:off x="1176235" y="3095507"/>
            <a:ext cx="33059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Java version 21+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6BF77A-D452-518C-BDF3-DD20AFCA149D}"/>
              </a:ext>
            </a:extLst>
          </p:cNvPr>
          <p:cNvSpPr/>
          <p:nvPr/>
        </p:nvSpPr>
        <p:spPr>
          <a:xfrm>
            <a:off x="1176235" y="3598681"/>
            <a:ext cx="37766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4.Apache maven 3.9+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E0134D-469F-6411-C222-98F39F7A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45" y="2640385"/>
            <a:ext cx="835609" cy="6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86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3B9F2-C148-5800-A755-B0307ECE562F}"/>
              </a:ext>
            </a:extLst>
          </p:cNvPr>
          <p:cNvSpPr/>
          <p:nvPr/>
        </p:nvSpPr>
        <p:spPr>
          <a:xfrm>
            <a:off x="2247854" y="283129"/>
            <a:ext cx="38813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All 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79CEF-60BB-4248-209A-E894CFBE226A}"/>
              </a:ext>
            </a:extLst>
          </p:cNvPr>
          <p:cNvSpPr/>
          <p:nvPr/>
        </p:nvSpPr>
        <p:spPr>
          <a:xfrm>
            <a:off x="2247854" y="867904"/>
            <a:ext cx="30686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Quarkus-resteasy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FAE09-1ED1-A8CA-B03D-31C26C3DD00B}"/>
              </a:ext>
            </a:extLst>
          </p:cNvPr>
          <p:cNvSpPr txBox="1"/>
          <p:nvPr/>
        </p:nvSpPr>
        <p:spPr>
          <a:xfrm>
            <a:off x="2369574" y="14526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Everything need to build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 web service 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(java for Restful web service)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3A2F0-EC5D-FD13-F887-8C68B014C93F}"/>
              </a:ext>
            </a:extLst>
          </p:cNvPr>
          <p:cNvSpPr txBox="1"/>
          <p:nvPr/>
        </p:nvSpPr>
        <p:spPr>
          <a:xfrm>
            <a:off x="2247854" y="20374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Quarkus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-hibernate-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-panache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58A4-3857-E764-FADD-1F57E2AE003B}"/>
              </a:ext>
            </a:extLst>
          </p:cNvPr>
          <p:cNvSpPr txBox="1"/>
          <p:nvPr/>
        </p:nvSpPr>
        <p:spPr>
          <a:xfrm>
            <a:off x="2369574" y="254300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Simplify database access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Reuseable Repository case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need to write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repetative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JPA class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and persist directly from the entity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(you can call persist() find by id 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findbyall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directly on the entity class)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without writing on injecting a repository or Entity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5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5794A-DFF4-EB10-671D-E8D119498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C318AE-CE9C-F447-7B73-A4F3F5F23D74}"/>
              </a:ext>
            </a:extLst>
          </p:cNvPr>
          <p:cNvSpPr/>
          <p:nvPr/>
        </p:nvSpPr>
        <p:spPr>
          <a:xfrm>
            <a:off x="2247854" y="283129"/>
            <a:ext cx="38813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All 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ED999-3319-1FBB-6C2E-B2218E97BCFB}"/>
              </a:ext>
            </a:extLst>
          </p:cNvPr>
          <p:cNvSpPr/>
          <p:nvPr/>
        </p:nvSpPr>
        <p:spPr>
          <a:xfrm>
            <a:off x="2247854" y="867903"/>
            <a:ext cx="35023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Quarkus-jdbc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-mysql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2E1A2-D4BE-2133-518B-601A00B9D716}"/>
              </a:ext>
            </a:extLst>
          </p:cNvPr>
          <p:cNvSpPr txBox="1"/>
          <p:nvPr/>
        </p:nvSpPr>
        <p:spPr>
          <a:xfrm>
            <a:off x="2369574" y="14526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Quarkus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connect to 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 to configure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AC372-1348-3782-BD51-21A1EE1F951E}"/>
              </a:ext>
            </a:extLst>
          </p:cNvPr>
          <p:cNvSpPr txBox="1"/>
          <p:nvPr/>
        </p:nvSpPr>
        <p:spPr>
          <a:xfrm>
            <a:off x="2247854" y="20374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Quarkus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-hibernate-validator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59A2B-45CE-43C8-6A35-8C648A80BCB1}"/>
              </a:ext>
            </a:extLst>
          </p:cNvPr>
          <p:cNvSpPr txBox="1"/>
          <p:nvPr/>
        </p:nvSpPr>
        <p:spPr>
          <a:xfrm>
            <a:off x="2369574" y="25430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Validate use input using annotation @NotNull @ email @size</a:t>
            </a:r>
          </a:p>
          <a:p>
            <a:r>
              <a:rPr lang="en-IN" dirty="0"/>
              <a:t>Automatically validate request bodies in 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AC760-BF10-369E-D1CF-B3864BA1C884}"/>
              </a:ext>
            </a:extLst>
          </p:cNvPr>
          <p:cNvSpPr txBox="1"/>
          <p:nvPr/>
        </p:nvSpPr>
        <p:spPr>
          <a:xfrm>
            <a:off x="2369574" y="30046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Quarkus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-rest Jackson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Automatically convert java object to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vise versa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incoming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annotation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7D7C4-FB03-6917-4342-711A32B21D37}"/>
              </a:ext>
            </a:extLst>
          </p:cNvPr>
          <p:cNvSpPr txBox="1"/>
          <p:nvPr/>
        </p:nvSpPr>
        <p:spPr>
          <a:xfrm>
            <a:off x="2369574" y="3912173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Maven-resolver-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Resolve maven dependency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Fetches artifacts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 Transitive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1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DE5BB-B483-7EFB-0BE3-58B49D7A8B27}"/>
              </a:ext>
            </a:extLst>
          </p:cNvPr>
          <p:cNvSpPr/>
          <p:nvPr/>
        </p:nvSpPr>
        <p:spPr>
          <a:xfrm>
            <a:off x="1360213" y="361786"/>
            <a:ext cx="5224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@Path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 define URL for REST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6F07C-251F-4A85-695F-8DACB4FF5106}"/>
              </a:ext>
            </a:extLst>
          </p:cNvPr>
          <p:cNvSpPr txBox="1"/>
          <p:nvPr/>
        </p:nvSpPr>
        <p:spPr>
          <a:xfrm>
            <a:off x="1229032" y="1078139"/>
            <a:ext cx="7787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@Produces(MediaType.APPLICATION.JSON)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=&gt;return data in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68AE0-468E-B657-675A-80CA58F9250A}"/>
              </a:ext>
            </a:extLst>
          </p:cNvPr>
          <p:cNvSpPr txBox="1"/>
          <p:nvPr/>
        </p:nvSpPr>
        <p:spPr>
          <a:xfrm>
            <a:off x="-226142" y="2225380"/>
            <a:ext cx="10697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IN" sz="3200" dirty="0"/>
              <a:t>Consumes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(MediaType.APPLICATION.JSON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 the input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in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0F609-17B3-65B5-DCE2-28DC121ECD6D}"/>
              </a:ext>
            </a:extLst>
          </p:cNvPr>
          <p:cNvSpPr txBox="1"/>
          <p:nvPr/>
        </p:nvSpPr>
        <p:spPr>
          <a:xfrm>
            <a:off x="1229032" y="3429000"/>
            <a:ext cx="6209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@PathParam =&gt;get value from the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kumar</dc:creator>
  <cp:lastModifiedBy>sunny kumar</cp:lastModifiedBy>
  <cp:revision>1</cp:revision>
  <dcterms:created xsi:type="dcterms:W3CDTF">2025-07-12T07:29:36Z</dcterms:created>
  <dcterms:modified xsi:type="dcterms:W3CDTF">2025-07-12T07:47:29Z</dcterms:modified>
</cp:coreProperties>
</file>