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1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4660"/>
  </p:normalViewPr>
  <p:slideViewPr>
    <p:cSldViewPr>
      <p:cViewPr varScale="1">
        <p:scale>
          <a:sx n="70" d="100"/>
          <a:sy n="70" d="100"/>
        </p:scale>
        <p:origin x="17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D23-DADC-4DD5-86A1-D6DBFDDFBA9E}" type="datetimeFigureOut">
              <a:rPr lang="zh-TW" altLang="en-US" smtClean="0"/>
              <a:pPr/>
              <a:t>2017/6/5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56F2-225B-4A67-87E1-6EB6225714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D23-DADC-4DD5-86A1-D6DBFDDFBA9E}" type="datetimeFigureOut">
              <a:rPr lang="zh-TW" altLang="en-US" smtClean="0"/>
              <a:pPr/>
              <a:t>2017/6/5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56F2-225B-4A67-87E1-6EB6225714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D23-DADC-4DD5-86A1-D6DBFDDFBA9E}" type="datetimeFigureOut">
              <a:rPr lang="zh-TW" altLang="en-US" smtClean="0"/>
              <a:pPr/>
              <a:t>2017/6/5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56F2-225B-4A67-87E1-6EB6225714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D23-DADC-4DD5-86A1-D6DBFDDFBA9E}" type="datetimeFigureOut">
              <a:rPr lang="zh-TW" altLang="en-US" smtClean="0"/>
              <a:pPr/>
              <a:t>2017/6/5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56F2-225B-4A67-87E1-6EB6225714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D23-DADC-4DD5-86A1-D6DBFDDFBA9E}" type="datetimeFigureOut">
              <a:rPr lang="zh-TW" altLang="en-US" smtClean="0"/>
              <a:pPr/>
              <a:t>2017/6/5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56F2-225B-4A67-87E1-6EB6225714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D23-DADC-4DD5-86A1-D6DBFDDFBA9E}" type="datetimeFigureOut">
              <a:rPr lang="zh-TW" altLang="en-US" smtClean="0"/>
              <a:pPr/>
              <a:t>2017/6/5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56F2-225B-4A67-87E1-6EB6225714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D23-DADC-4DD5-86A1-D6DBFDDFBA9E}" type="datetimeFigureOut">
              <a:rPr lang="zh-TW" altLang="en-US" smtClean="0"/>
              <a:pPr/>
              <a:t>2017/6/5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56F2-225B-4A67-87E1-6EB6225714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D23-DADC-4DD5-86A1-D6DBFDDFBA9E}" type="datetimeFigureOut">
              <a:rPr lang="zh-TW" altLang="en-US" smtClean="0"/>
              <a:pPr/>
              <a:t>2017/6/5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56F2-225B-4A67-87E1-6EB6225714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D23-DADC-4DD5-86A1-D6DBFDDFBA9E}" type="datetimeFigureOut">
              <a:rPr lang="zh-TW" altLang="en-US" smtClean="0"/>
              <a:pPr/>
              <a:t>2017/6/5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56F2-225B-4A67-87E1-6EB6225714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D23-DADC-4DD5-86A1-D6DBFDDFBA9E}" type="datetimeFigureOut">
              <a:rPr lang="zh-TW" altLang="en-US" smtClean="0"/>
              <a:pPr/>
              <a:t>2017/6/5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56F2-225B-4A67-87E1-6EB6225714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D23-DADC-4DD5-86A1-D6DBFDDFBA9E}" type="datetimeFigureOut">
              <a:rPr lang="zh-TW" altLang="en-US" smtClean="0"/>
              <a:pPr/>
              <a:t>2017/6/5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56F2-225B-4A67-87E1-6EB6225714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8ED23-DADC-4DD5-86A1-D6DBFDDFBA9E}" type="datetimeFigureOut">
              <a:rPr lang="zh-TW" altLang="en-US" smtClean="0"/>
              <a:pPr/>
              <a:t>2017/6/5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856F2-225B-4A67-87E1-6EB6225714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s://jjames.shinyapps.io/shinyHome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howmeshiny.com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databiomics.shinyapps.io/rsciencexplorer2016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259632" y="98072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51720" y="1772816"/>
            <a:ext cx="3959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https://jjames.shinyapps.io/shinyHome/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688" y="3068960"/>
            <a:ext cx="531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https://databiomics.shinyapps.io/rsciencexplorer2016/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71800" y="4581128"/>
            <a:ext cx="3265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https://www.showmeshiny.com/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980728"/>
            <a:ext cx="4888115" cy="235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4077072"/>
            <a:ext cx="4896544" cy="235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60232" y="6021288"/>
            <a:ext cx="19907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413837" cy="3994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39552" y="692696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Header</a:t>
            </a:r>
            <a:r>
              <a:rPr kumimoji="1" lang="zh-TW" altLang="zh-TW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4" y="5517232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Sidebar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228184" y="5445224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Body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3000" t="13000" r="3000" b="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908720"/>
            <a:ext cx="2232248" cy="43204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27584" y="476672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1.</a:t>
            </a:r>
            <a:r>
              <a:rPr kumimoji="1" lang="zh-TW" altLang="zh-TW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Header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412776"/>
            <a:ext cx="2088232" cy="446449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27584" y="2636912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 smtClean="0">
                <a:solidFill>
                  <a:srgbClr val="00B050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2.</a:t>
            </a:r>
            <a:r>
              <a:rPr kumimoji="1" lang="zh-TW" altLang="zh-TW" dirty="0" smtClean="0">
                <a:solidFill>
                  <a:srgbClr val="00B050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Sidebar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64088" y="4149080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 smtClean="0">
                <a:solidFill>
                  <a:srgbClr val="0070C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3.</a:t>
            </a:r>
            <a:r>
              <a:rPr kumimoji="1" lang="zh-TW" altLang="zh-TW" dirty="0" smtClean="0">
                <a:solidFill>
                  <a:srgbClr val="0070C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Body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83768" y="1412776"/>
            <a:ext cx="6336704" cy="4464496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95536" y="1484784"/>
            <a:ext cx="1512168" cy="288032"/>
          </a:xfrm>
          <a:prstGeom prst="rect">
            <a:avLst/>
          </a:prstGeom>
          <a:noFill/>
          <a:ln w="57150">
            <a:solidFill>
              <a:srgbClr val="DE1FE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907704" y="148478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 smtClean="0">
                <a:solidFill>
                  <a:srgbClr val="DE1FED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4.</a:t>
            </a:r>
            <a:endParaRPr lang="zh-TW" altLang="en-US" dirty="0">
              <a:solidFill>
                <a:srgbClr val="DE1FED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07704" y="1772816"/>
            <a:ext cx="360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 smtClean="0">
                <a:solidFill>
                  <a:srgbClr val="FFFF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5.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536" y="1844824"/>
            <a:ext cx="1512168" cy="28803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39552" y="2420888"/>
            <a:ext cx="7992888" cy="4104456"/>
          </a:xfrm>
          <a:prstGeom prst="rect">
            <a:avLst/>
          </a:prstGeom>
          <a:solidFill>
            <a:schemeClr val="tx2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39552" y="1052736"/>
            <a:ext cx="7920880" cy="1368152"/>
          </a:xfrm>
          <a:prstGeom prst="rect">
            <a:avLst/>
          </a:prstGeom>
          <a:solidFill>
            <a:srgbClr val="00B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9552" y="836712"/>
            <a:ext cx="4680520" cy="216024"/>
          </a:xfrm>
          <a:prstGeom prst="rect">
            <a:avLst/>
          </a:prstGeom>
          <a:solidFill>
            <a:schemeClr val="accent6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195736" y="0"/>
            <a:ext cx="4519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ourier New" pitchFamily="49" charset="0"/>
                <a:cs typeface="新細明體" pitchFamily="18" charset="-120"/>
              </a:rPr>
              <a:t>install.packages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nsolas" pitchFamily="49" charset="0"/>
                <a:ea typeface="Courier New" pitchFamily="49" charset="0"/>
                <a:cs typeface="新細明體" pitchFamily="18" charset="-120"/>
              </a:rPr>
              <a:t>(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itchFamily="49" charset="0"/>
                <a:ea typeface="Courier New" pitchFamily="49" charset="0"/>
                <a:cs typeface="新細明體" pitchFamily="18" charset="-120"/>
              </a:rPr>
              <a:t>"shinydashboard"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nsolas" pitchFamily="49" charset="0"/>
                <a:ea typeface="Courier New" pitchFamily="49" charset="0"/>
                <a:cs typeface="新細明體" pitchFamily="18" charset="-120"/>
              </a:rPr>
              <a:t>)</a:t>
            </a:r>
            <a:r>
              <a:rPr kumimoji="1" lang="zh-TW" altLang="zh-TW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302359"/>
            <a:ext cx="889248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library</a:t>
            </a: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shinydashboard</a:t>
            </a: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sz="15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ui</a:t>
            </a: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&lt;-</a:t>
            </a: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dashboardPage</a:t>
            </a: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sz="15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dashboardHeader</a:t>
            </a: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title</a:t>
            </a: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“Basic dashboard”</a:t>
            </a: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en-US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en-US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sz="15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000000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 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dashboardSidebar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(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Courier New" pitchFamily="49" charset="0"/>
              <a:cs typeface="新細明體" pitchFamily="18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   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sidebarMenu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(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Courier New" pitchFamily="49" charset="0"/>
              <a:cs typeface="新細明體" pitchFamily="18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     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menuItem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(</a:t>
            </a:r>
            <a:r>
              <a:rPr kumimoji="1" lang="zh-TW" altLang="zh-TW" sz="1500" dirty="0" smtClean="0">
                <a:solidFill>
                  <a:srgbClr val="036A0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"Dashboard"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,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tabName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 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=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 </a:t>
            </a:r>
            <a:r>
              <a:rPr kumimoji="1" lang="zh-TW" altLang="zh-TW" sz="1500" dirty="0" smtClean="0">
                <a:solidFill>
                  <a:srgbClr val="036A0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"dashboard"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,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icon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 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=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icon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(</a:t>
            </a:r>
            <a:r>
              <a:rPr kumimoji="1" lang="zh-TW" altLang="zh-TW" sz="1500" dirty="0" smtClean="0">
                <a:solidFill>
                  <a:srgbClr val="036A0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"dashboard"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))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,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Courier New" pitchFamily="49" charset="0"/>
              <a:cs typeface="新細明體" pitchFamily="18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     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menuItem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(</a:t>
            </a:r>
            <a:r>
              <a:rPr kumimoji="1" lang="zh-TW" altLang="zh-TW" sz="1500" dirty="0" smtClean="0">
                <a:solidFill>
                  <a:srgbClr val="036A0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"Widgets"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,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tabName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 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=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 </a:t>
            </a:r>
            <a:r>
              <a:rPr kumimoji="1" lang="zh-TW" altLang="zh-TW" sz="1500" dirty="0" smtClean="0">
                <a:solidFill>
                  <a:srgbClr val="036A0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"widgets"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,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icon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 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=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icon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(</a:t>
            </a:r>
            <a:r>
              <a:rPr kumimoji="1" lang="zh-TW" altLang="zh-TW" sz="1500" dirty="0" smtClean="0">
                <a:solidFill>
                  <a:srgbClr val="036A0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"th"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))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Courier New" pitchFamily="49" charset="0"/>
              <a:cs typeface="新細明體" pitchFamily="18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    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)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Courier New" pitchFamily="49" charset="0"/>
              <a:cs typeface="新細明體" pitchFamily="18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  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)</a:t>
            </a:r>
            <a:r>
              <a:rPr kumimoji="1" lang="zh-TW" altLang="zh-TW" sz="15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,</a:t>
            </a:r>
            <a:endParaRPr kumimoji="1" lang="en-US" altLang="zh-TW" sz="15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dashboardBody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tabItems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kumimoji="1" lang="zh-TW" altLang="zh-TW" sz="1500" dirty="0" smtClean="0">
                <a:solidFill>
                  <a:srgbClr val="4C886B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# First tab content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tabItem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tabName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500" dirty="0" smtClean="0">
                <a:solidFill>
                  <a:srgbClr val="036A0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"dashboard"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,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           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fluidRow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             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box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plotOutput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1500" dirty="0" smtClean="0">
                <a:solidFill>
                  <a:srgbClr val="036A0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"plot1"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height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500" dirty="0" smtClean="0">
                <a:solidFill>
                  <a:srgbClr val="0000CD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250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))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,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             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box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               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title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500" dirty="0" smtClean="0">
                <a:solidFill>
                  <a:srgbClr val="036A0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"Controls"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,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               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sliderInput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1500" dirty="0" smtClean="0">
                <a:solidFill>
                  <a:srgbClr val="036A0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"slider"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1500" dirty="0" smtClean="0">
                <a:solidFill>
                  <a:srgbClr val="036A0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"Number of observations:"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1500" dirty="0" smtClean="0">
                <a:solidFill>
                  <a:srgbClr val="0000CD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1500" dirty="0" smtClean="0">
                <a:solidFill>
                  <a:srgbClr val="0000CD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100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1500" dirty="0" smtClean="0">
                <a:solidFill>
                  <a:srgbClr val="0000CD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50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              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             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,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kumimoji="1" lang="zh-TW" altLang="zh-TW" sz="1500" dirty="0" smtClean="0">
                <a:solidFill>
                  <a:srgbClr val="4C886B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# Second tab content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tabItem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tabName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500" dirty="0" smtClean="0">
                <a:solidFill>
                  <a:srgbClr val="036A0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"widgets"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,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           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h2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1500" dirty="0" smtClean="0">
                <a:solidFill>
                  <a:srgbClr val="036A0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"Widgets tab content"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sz="15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en-US" altLang="zh-TW" sz="1500" b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sz="1500" b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sz="1500" b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zh-TW" altLang="zh-TW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80" y="5486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1.</a:t>
            </a:r>
            <a:r>
              <a:rPr kumimoji="1" lang="zh-TW" altLang="zh-TW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Header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64288" y="620688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 smtClean="0">
                <a:solidFill>
                  <a:srgbClr val="00B050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2.</a:t>
            </a:r>
            <a:r>
              <a:rPr kumimoji="1" lang="zh-TW" altLang="zh-TW" dirty="0" smtClean="0">
                <a:solidFill>
                  <a:srgbClr val="00B050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Sidebar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80312" y="2780928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 smtClean="0">
                <a:solidFill>
                  <a:srgbClr val="0070C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3.</a:t>
            </a:r>
            <a:r>
              <a:rPr kumimoji="1" lang="zh-TW" altLang="zh-TW" dirty="0" smtClean="0">
                <a:solidFill>
                  <a:srgbClr val="0070C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Body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1600" y="1484784"/>
            <a:ext cx="864096" cy="216024"/>
          </a:xfrm>
          <a:prstGeom prst="rect">
            <a:avLst/>
          </a:prstGeom>
          <a:solidFill>
            <a:srgbClr val="DE1FED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99592" y="3068960"/>
            <a:ext cx="864096" cy="216024"/>
          </a:xfrm>
          <a:prstGeom prst="rect">
            <a:avLst/>
          </a:prstGeom>
          <a:solidFill>
            <a:srgbClr val="DE1FED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11560" y="1412776"/>
            <a:ext cx="360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 smtClean="0">
                <a:solidFill>
                  <a:srgbClr val="DE1FED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4.</a:t>
            </a:r>
            <a:endParaRPr lang="zh-TW" altLang="en-US" dirty="0">
              <a:solidFill>
                <a:srgbClr val="DE1FED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71600" y="1700808"/>
            <a:ext cx="864096" cy="216024"/>
          </a:xfrm>
          <a:prstGeom prst="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99592" y="5373216"/>
            <a:ext cx="864096" cy="216024"/>
          </a:xfrm>
          <a:prstGeom prst="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560" y="1691516"/>
            <a:ext cx="360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 smtClean="0">
                <a:solidFill>
                  <a:srgbClr val="FFFF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5.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608" y="1412776"/>
            <a:ext cx="69127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server</a:t>
            </a:r>
            <a:r>
              <a:rPr kumimoji="1" lang="zh-TW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&lt;-</a:t>
            </a:r>
            <a:r>
              <a:rPr kumimoji="1" lang="zh-TW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dirty="0" smtClean="0">
                <a:solidFill>
                  <a:srgbClr val="0000FF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function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input</a:t>
            </a:r>
            <a:r>
              <a:rPr kumimoji="1" lang="zh-TW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output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{</a:t>
            </a:r>
            <a:r>
              <a:rPr kumimoji="1" lang="zh-TW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1" lang="zh-TW" altLang="zh-TW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set.seed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dirty="0" smtClean="0">
                <a:solidFill>
                  <a:srgbClr val="0000CD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122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1" lang="zh-TW" altLang="zh-TW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histdata</a:t>
            </a:r>
            <a:r>
              <a:rPr kumimoji="1" lang="zh-TW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&lt;-</a:t>
            </a:r>
            <a:r>
              <a:rPr kumimoji="1" lang="zh-TW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rnorm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dirty="0" smtClean="0">
                <a:solidFill>
                  <a:srgbClr val="0000CD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500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1" lang="zh-TW" altLang="zh-TW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output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$</a:t>
            </a:r>
            <a:r>
              <a:rPr kumimoji="1" lang="zh-TW" altLang="zh-TW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plot1</a:t>
            </a:r>
            <a:r>
              <a:rPr kumimoji="1" lang="zh-TW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&lt;-</a:t>
            </a:r>
            <a:r>
              <a:rPr kumimoji="1" lang="zh-TW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renderPlot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({</a:t>
            </a:r>
            <a:r>
              <a:rPr kumimoji="1" lang="zh-TW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kumimoji="1" lang="zh-TW" altLang="zh-TW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data</a:t>
            </a:r>
            <a:r>
              <a:rPr kumimoji="1" lang="zh-TW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&lt;-</a:t>
            </a:r>
            <a:r>
              <a:rPr kumimoji="1" lang="zh-TW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histdata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[</a:t>
            </a:r>
            <a:r>
              <a:rPr kumimoji="1" lang="zh-TW" altLang="zh-TW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seq_len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input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$</a:t>
            </a:r>
            <a:r>
              <a:rPr kumimoji="1" lang="zh-TW" altLang="zh-TW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slider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)]</a:t>
            </a:r>
            <a:r>
              <a:rPr kumimoji="1" lang="zh-TW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kumimoji="1" lang="zh-TW" altLang="zh-TW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hist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data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})</a:t>
            </a:r>
            <a:r>
              <a:rPr kumimoji="1" lang="zh-TW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kumimoji="1" lang="zh-TW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shinyApp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ui</a:t>
            </a:r>
            <a:r>
              <a:rPr kumimoji="1" lang="zh-TW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server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sz="8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1680" y="3501008"/>
            <a:ext cx="6462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shiny::runGitHub('sunny1229/shinydashboard', subdir = 'sunny')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290</Words>
  <Application>Microsoft Office PowerPoint</Application>
  <PresentationFormat>如螢幕大小 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Arial</vt:lpstr>
      <vt:lpstr>Calibri</vt:lpstr>
      <vt:lpstr>Consolas</vt:lpstr>
      <vt:lpstr>Courier New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Acer</dc:creator>
  <cp:lastModifiedBy>鍾馨瑩</cp:lastModifiedBy>
  <cp:revision>3</cp:revision>
  <dcterms:created xsi:type="dcterms:W3CDTF">2017-06-03T06:12:25Z</dcterms:created>
  <dcterms:modified xsi:type="dcterms:W3CDTF">2017-06-05T12:29:30Z</dcterms:modified>
</cp:coreProperties>
</file>