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71" r:id="rId11"/>
    <p:sldId id="270" r:id="rId12"/>
    <p:sldId id="265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A2786-85A0-4D31-BCEF-144ECEFEA183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6CEA3-D608-4F63-A099-266045637F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E1B0-41AD-4484-96A9-C0DEA19CECD0}" type="datetimeFigureOut">
              <a:rPr lang="en-US" smtClean="0"/>
              <a:pPr/>
              <a:t>7/28/2009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1B30-889C-4A7F-BEFB-8B8A6DE14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61B30-889C-4A7F-BEFB-8B8A6DE148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D0AB-BABB-4E8F-86EB-645B84259D77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1AA2-2131-4A55-AF4B-6A2C21900F09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C5C8-CBD4-41E6-8530-62CBC568C04B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7371-9D1E-4A70-99B5-088DFFA0AD24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7CA7-6965-45B2-8321-F94BB9ED2426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6E31-3AE7-4531-9ED5-EB2767D3820F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B8C1-F3B5-4893-9F2D-104812B70D20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04FB-66A4-4769-81B1-F045434C2247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BAEE-A42E-4723-AE9E-5C49C9EE3F08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2D25-8B25-4B49-BDAC-F880A4D77814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4A3F-4310-4CDD-A1F2-20E88A167C90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92EE-74E8-49E6-B27D-4A0B6460EE08}" type="datetime1">
              <a:rPr lang="en-US" smtClean="0"/>
              <a:pPr/>
              <a:t>7/28/2009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3F47-4423-43A9-9E2A-13BD9D22E2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Valid Statistical Analysis for Logistic Regression with Multiple 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62400"/>
            <a:ext cx="8610600" cy="1752600"/>
          </a:xfrm>
        </p:spPr>
        <p:txBody>
          <a:bodyPr/>
          <a:lstStyle/>
          <a:p>
            <a:r>
              <a:rPr lang="en-US" dirty="0" smtClean="0"/>
              <a:t>Rob Hall (Dept of Machine Learning, CMU)</a:t>
            </a:r>
          </a:p>
          <a:p>
            <a:r>
              <a:rPr lang="en-US" dirty="0" smtClean="0"/>
              <a:t>Joint work with Yuval </a:t>
            </a:r>
            <a:r>
              <a:rPr lang="en-US" dirty="0" err="1" smtClean="0"/>
              <a:t>Nardi</a:t>
            </a:r>
            <a:r>
              <a:rPr lang="en-US" dirty="0" smtClean="0"/>
              <a:t> and Steve Fienberg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791200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http://www.cs.cmu.edu/~rjhall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579120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rjhall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+@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cs.cmu.edu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CPS - Experimental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Verification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44760"/>
            <a:ext cx="7848600" cy="561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CPS - Experimental Verification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44760"/>
            <a:ext cx="7848600" cy="561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514600"/>
          <a:ext cx="815340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196"/>
                <a:gridCol w="1173804"/>
                <a:gridCol w="1219200"/>
                <a:gridCol w="990600"/>
                <a:gridCol w="13716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in </a:t>
                      </a:r>
                      <a:r>
                        <a:rPr lang="en-US" i="0" dirty="0" smtClean="0"/>
                        <a:t>Household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0.96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CPS - Experimental Verification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44760"/>
            <a:ext cx="7848600" cy="561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191000"/>
          <a:ext cx="815340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196"/>
                <a:gridCol w="1173804"/>
                <a:gridCol w="1219200"/>
                <a:gridCol w="990600"/>
                <a:gridCol w="13716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Age(3)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Ongoing Work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approximations to logistic </a:t>
            </a:r>
            <a:r>
              <a:rPr lang="en-US" dirty="0" smtClean="0"/>
              <a:t>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Record linkage (assumed here).</a:t>
            </a:r>
          </a:p>
          <a:p>
            <a:r>
              <a:rPr lang="en-US" dirty="0" smtClean="0"/>
              <a:t>Imputation of missing data.</a:t>
            </a:r>
          </a:p>
          <a:p>
            <a:r>
              <a:rPr lang="en-US" dirty="0" smtClean="0"/>
              <a:t>Secure computation of goodness-of-fit statistics.</a:t>
            </a:r>
          </a:p>
          <a:p>
            <a:r>
              <a:rPr lang="en-US" dirty="0" smtClean="0"/>
              <a:t>Log-linear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GLMs.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Questions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For the technical details and a working implementation please </a:t>
            </a:r>
            <a:r>
              <a:rPr lang="en-US" dirty="0" smtClean="0"/>
              <a:t>see: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http://www.cs.cmu.edu/~rjhall/slr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3505200"/>
            <a:ext cx="1493157" cy="1905000"/>
          </a:xfrm>
          <a:prstGeom prst="rect">
            <a:avLst/>
          </a:prstGeom>
          <a:noFill/>
        </p:spPr>
      </p:pic>
      <p:pic>
        <p:nvPicPr>
          <p:cNvPr id="7" name="Picture 3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1493157" cy="1905000"/>
          </a:xfrm>
          <a:prstGeom prst="rect">
            <a:avLst/>
          </a:prstGeom>
          <a:noFill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33600" y="144780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/>
                <a:gridCol w="1356360"/>
                <a:gridCol w="1356360"/>
                <a:gridCol w="111252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Tobacco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r>
                        <a:rPr lang="en-US" baseline="0" dirty="0" smtClean="0"/>
                        <a:t> Disease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3657600"/>
          <a:ext cx="678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/>
                <a:gridCol w="1356360"/>
                <a:gridCol w="1356360"/>
                <a:gridCol w="111252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Tobacco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r>
                        <a:rPr lang="en-US" baseline="0" dirty="0" smtClean="0"/>
                        <a:t> Disease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867400"/>
            <a:ext cx="3990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953000" y="5791200"/>
            <a:ext cx="4038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Logistic regression (or any </a:t>
            </a:r>
            <a:r>
              <a:rPr lang="en-US" sz="2400" dirty="0" err="1" smtClean="0"/>
              <a:t>glm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33400" y="2514600"/>
            <a:ext cx="2133600" cy="1219200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Alternatives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Multiple organizations with databases want to do a statistical calculation (e.g., regression).</a:t>
            </a:r>
          </a:p>
          <a:p>
            <a:endParaRPr lang="en-US" dirty="0" smtClean="0"/>
          </a:p>
          <a:p>
            <a:r>
              <a:rPr lang="en-US" dirty="0" smtClean="0"/>
              <a:t>Each would benefit by mining the pooled data.</a:t>
            </a:r>
            <a:endParaRPr lang="en-US" dirty="0"/>
          </a:p>
          <a:p>
            <a:r>
              <a:rPr lang="en-US" dirty="0" smtClean="0"/>
              <a:t>Not allowed/willing to share data (e.g., HIPAA).</a:t>
            </a:r>
          </a:p>
          <a:p>
            <a:endParaRPr lang="en-US" dirty="0" smtClean="0"/>
          </a:p>
          <a:p>
            <a:r>
              <a:rPr lang="en-US" dirty="0" smtClean="0"/>
              <a:t>Share transformed data?</a:t>
            </a:r>
          </a:p>
          <a:p>
            <a:r>
              <a:rPr lang="en-US" dirty="0" smtClean="0"/>
              <a:t>Secure multiparty computation?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an Ideal World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955620" cy="1219200"/>
          </a:xfrm>
          <a:prstGeom prst="rect">
            <a:avLst/>
          </a:prstGeom>
          <a:noFill/>
        </p:spPr>
      </p:pic>
      <p:pic>
        <p:nvPicPr>
          <p:cNvPr id="5" name="Picture 4" descr="C:\Documents and Settings\Administrator\Local Settings\Temporary Internet Files\Content.IE5\KLS7GF03\MPj043870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2895600"/>
            <a:ext cx="955620" cy="1219200"/>
          </a:xfrm>
          <a:prstGeom prst="rect">
            <a:avLst/>
          </a:prstGeom>
          <a:noFill/>
        </p:spPr>
      </p:pic>
      <p:pic>
        <p:nvPicPr>
          <p:cNvPr id="2050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199" y="2362200"/>
            <a:ext cx="995275" cy="1016052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 rot="1533214">
            <a:off x="2009871" y="2022572"/>
            <a:ext cx="1336663" cy="3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20306156">
            <a:off x="2079434" y="3204335"/>
            <a:ext cx="1336663" cy="37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1981199" y="2590800"/>
            <a:ext cx="1336663" cy="37445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9400" y="1524000"/>
            <a:ext cx="515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Hospitals send data to a “trusted party.”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236220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“Trusted party” computes regression, sends same coefficients back to each hospital.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This is an “ideal” scenario - trusted parties don’t exist.</a:t>
            </a:r>
          </a:p>
          <a:p>
            <a:r>
              <a:rPr lang="en-US" dirty="0" smtClean="0"/>
              <a:t>Using cryptography, we can do the computation as if they did.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Secure Multiparty Computation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protocol computes a “functionality:”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Messages </a:t>
            </a:r>
            <a:r>
              <a:rPr lang="en-US" dirty="0" smtClean="0"/>
              <a:t>are exchanged and coins are flipped, each party has a “</a:t>
            </a:r>
            <a:r>
              <a:rPr lang="en-US" dirty="0" smtClean="0"/>
              <a:t>view”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secure whenever the messages can be simulated (“semi-honest” model):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410200"/>
            <a:ext cx="84677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602468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Party 1’s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2602468"/>
            <a:ext cx="35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party gets a copy of the output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1409700" y="1878568"/>
            <a:ext cx="304800" cy="1295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>
            <a:off x="6553200" y="1295400"/>
            <a:ext cx="381000" cy="2362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7229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83586" y="2602468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Party 2’s data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3155086" y="1878568"/>
            <a:ext cx="304800" cy="1295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Additive Random Shares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a secret quantity so each party has a </a:t>
            </a:r>
            <a:r>
              <a:rPr lang="en-US" i="1" dirty="0" smtClean="0"/>
              <a:t>share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Marginally each share is uniformly distributed </a:t>
            </a:r>
            <a:r>
              <a:rPr lang="en-US" dirty="0" smtClean="0"/>
              <a:t>on       .</a:t>
            </a:r>
            <a:endParaRPr lang="en-US" dirty="0" smtClean="0"/>
          </a:p>
          <a:p>
            <a:r>
              <a:rPr lang="en-US" dirty="0" smtClean="0"/>
              <a:t>Messages consisting of shares are easy to simulate.</a:t>
            </a:r>
          </a:p>
          <a:p>
            <a:r>
              <a:rPr lang="en-US" dirty="0" smtClean="0"/>
              <a:t>Finite precision </a:t>
            </a:r>
            <a:r>
              <a:rPr lang="en-US" dirty="0" err="1" smtClean="0"/>
              <a:t>reals</a:t>
            </a:r>
            <a:r>
              <a:rPr lang="en-US" dirty="0" smtClean="0"/>
              <a:t> only slightly trickier.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3883" y="2438400"/>
            <a:ext cx="2367975" cy="85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743200"/>
            <a:ext cx="99271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924300"/>
            <a:ext cx="447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homomorphic</a:t>
            </a:r>
            <a:r>
              <a:rPr lang="en-US" dirty="0" smtClean="0"/>
              <a:t> encryption:</a:t>
            </a:r>
          </a:p>
          <a:p>
            <a:pPr lvl="1"/>
            <a:r>
              <a:rPr lang="en-US" dirty="0" smtClean="0"/>
              <a:t>   encrypts 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  computes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 decrypts</a:t>
            </a:r>
            <a:r>
              <a:rPr lang="en-US" dirty="0" smtClean="0"/>
              <a:t>: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/>
              <a:t> is encrypted when sent, so message is easy to simulate.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/>
              <a:t>  are uniform in </a:t>
            </a:r>
            <a:r>
              <a:rPr lang="en-US" dirty="0" smtClean="0"/>
              <a:t>      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59468"/>
            <a:ext cx="7162800" cy="86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2450068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2450068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parties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143500" y="1726168"/>
            <a:ext cx="304800" cy="1295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7162800" y="1383268"/>
            <a:ext cx="304800" cy="1981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304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4366158"/>
            <a:ext cx="3276600" cy="35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3810000"/>
            <a:ext cx="5715000" cy="42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6096000"/>
            <a:ext cx="504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029200"/>
            <a:ext cx="304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6019800"/>
            <a:ext cx="447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3352800"/>
            <a:ext cx="114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4371975"/>
            <a:ext cx="114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00150" y="3838575"/>
            <a:ext cx="171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Linear Regression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MLE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Shares of           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Secure matrix inversion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Similar to Newton’s method on the function: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Secure matrix multiply.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Modular addition of shares.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25" y="2286000"/>
            <a:ext cx="942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1150" y="2362200"/>
            <a:ext cx="5524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343400"/>
            <a:ext cx="261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1676400"/>
            <a:ext cx="3019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2895600"/>
            <a:ext cx="4114800" cy="299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Logistic Regression (IRLS)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r>
              <a:rPr lang="en-US" dirty="0" smtClean="0"/>
              <a:t> iterates:</a:t>
            </a:r>
          </a:p>
          <a:p>
            <a:endParaRPr lang="en-US" dirty="0" smtClean="0"/>
          </a:p>
          <a:p>
            <a:r>
              <a:rPr lang="en-US" dirty="0" smtClean="0"/>
              <a:t>Approximate sigmoid by the empirical CDF: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Secure </a:t>
            </a:r>
            <a:r>
              <a:rPr lang="en-US" dirty="0" smtClean="0"/>
              <a:t>computation of</a:t>
            </a:r>
          </a:p>
          <a:p>
            <a:pPr>
              <a:buNone/>
            </a:pPr>
            <a:r>
              <a:rPr lang="en-US" dirty="0" smtClean="0"/>
              <a:t>    “greater than” is well known.</a:t>
            </a:r>
          </a:p>
          <a:p>
            <a:r>
              <a:rPr lang="en-US" dirty="0" smtClean="0"/>
              <a:t>Approximation error                                decreases with    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0"/>
            <a:ext cx="2523391" cy="32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286000"/>
            <a:ext cx="2133600" cy="29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1752600"/>
            <a:ext cx="2831123" cy="32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5895975"/>
            <a:ext cx="247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3F47-4423-43A9-9E2A-13BD9D22E2F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3962400"/>
            <a:ext cx="3934626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3200400"/>
            <a:ext cx="5562600" cy="8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463</Words>
  <Application>Microsoft Office PowerPoint</Application>
  <PresentationFormat>On-screen Show (4:3)</PresentationFormat>
  <Paragraphs>142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Valid Statistical Analysis for Logistic Regression with Multiple Sources</vt:lpstr>
      <vt:lpstr>Setting</vt:lpstr>
      <vt:lpstr>Alternatives</vt:lpstr>
      <vt:lpstr>In an Ideal World</vt:lpstr>
      <vt:lpstr>Secure Multiparty Computation</vt:lpstr>
      <vt:lpstr>Additive Random Shares</vt:lpstr>
      <vt:lpstr>Multiplication</vt:lpstr>
      <vt:lpstr>Linear Regression</vt:lpstr>
      <vt:lpstr>Logistic Regression (IRLS)</vt:lpstr>
      <vt:lpstr>CPS - Experimental Verification</vt:lpstr>
      <vt:lpstr>CPS - Experimental Verification</vt:lpstr>
      <vt:lpstr>CPS - Experimental Verification</vt:lpstr>
      <vt:lpstr>Ongoing Work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Regression</dc:title>
  <dc:creator>Rob Hall</dc:creator>
  <cp:lastModifiedBy>Rob Hall</cp:lastModifiedBy>
  <cp:revision>90</cp:revision>
  <dcterms:created xsi:type="dcterms:W3CDTF">2009-07-20T00:32:00Z</dcterms:created>
  <dcterms:modified xsi:type="dcterms:W3CDTF">2009-07-29T03:39:16Z</dcterms:modified>
</cp:coreProperties>
</file>