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13" r:id="rId2"/>
  </p:sldMasterIdLst>
  <p:notesMasterIdLst>
    <p:notesMasterId r:id="rId14"/>
  </p:notesMasterIdLst>
  <p:sldIdLst>
    <p:sldId id="272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0096" autoAdjust="0"/>
  </p:normalViewPr>
  <p:slideViewPr>
    <p:cSldViewPr snapToGrid="0">
      <p:cViewPr varScale="1">
        <p:scale>
          <a:sx n="70" d="100"/>
          <a:sy n="70" d="100"/>
        </p:scale>
        <p:origin x="13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58364-6728-4344-BF55-C79D9D01203E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1190-8FB4-4DC0-A0CA-3E1E765CA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E1190-8FB4-4DC0-A0CA-3E1E765CA7E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2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4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16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1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0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7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1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18B-816C-5EAA-3329-429759460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9BD2-8DAC-CC19-EDB7-A9D921103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E068-A539-C890-010B-A7565F4B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E45B-B0F4-AFF0-419B-94BFAA3C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20D7-AC11-9859-9E4A-BF00B722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24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C12E-B795-7527-3B95-2E96D445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A6A0-505E-1E34-E6B4-78646AF3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439B-0C48-0378-7AFA-3F869851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F702-5905-0B04-DD5C-8CE6BCC9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7546-05B9-01D4-81B2-B0810CC3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4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3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162F-58E1-F830-540A-367DF610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AAED-D631-7D2A-2DF9-723525B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370A-431E-8936-0659-427DEADF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70B3-13D9-FE1F-1A8B-1DC3461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6FEA-94E2-876B-7F57-0B19E8A7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70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4F95-B17C-D9AF-1AAA-EAAAFBC6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EBA8-49B3-50C0-5F96-BDEB09429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12B6B-6DEA-686B-9FBF-C558D2CF8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E9EE-E19B-A5A4-5649-B3250CD6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4A2E9-E41B-73A2-48C2-135CEBB8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4AAE-C83D-3391-9CC0-5B1CC419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17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E916-6E1C-132D-B7F0-A99D47AC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E942-B0AA-F765-5B60-E7BF4C791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3F8F-9306-D770-B853-9CFC8F86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C5573-7664-B090-7AA3-D3CC26E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083CB-657A-4D2A-30D0-5EA3DCC85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FD3DE-8101-82AA-BDD9-60EC048B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2927A-96E4-C252-7160-C4B489D6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78311-0460-458C-74D1-EBE3D42B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0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BD9F-EBA1-DCAB-7024-5D7FA6A9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0600B-1510-679D-B1AC-0C128450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AFBBC-AD12-9D92-72AF-395F6A8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91D5F-3D18-E897-EF14-67C2A2D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77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5E42B-85F6-9612-EF20-A05C90C9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5B04-36EB-0076-E8DF-E7EC1C06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A334C-A392-E92B-97F4-11BAED5B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103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98D8-49BE-0387-7C14-B6761D9C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15EA-30D3-518D-2597-E0106287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4F7E5-BFF4-B347-D9D0-E1F6CFD4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E8AB-85F2-974F-D0E1-49B1F1EA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CEC2C-72B0-7D02-64AA-ECEB3BA7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5EA76-AA38-243E-6D9C-0BE7DAA2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39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F21D-2189-0B5D-D4B6-46CD7F3A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EA999-AACC-5242-656F-70B725CBB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227CD-878C-B4C9-C220-7AE01B9B2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FCE93-0FAA-64A4-952C-55D5F424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9B4D5-9173-5902-FA2F-4C77E0EA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5B34-4CFC-0D22-E30C-5E9BBA78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62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87EF-C94D-D71C-6677-F75221E8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FF0F-CB2A-BA5F-31ED-C0E6C2A1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051F-749D-F347-DFA5-40ECF7FB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8635-22FA-AF40-B168-3CA88394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4D13-EFD2-A671-6E6A-10208A99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11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C6A58-CA8D-4AA9-BFE1-739A40A19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8BDA9-6ADB-286A-B887-447223BD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6EF3-9D07-4243-49ED-E31A7C1D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66B7-0B05-7FCC-CB3F-53E68558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5BDB-ECAF-E094-864E-BBC2BBCC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7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5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7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8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34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A1FA0-53DD-B97B-8518-2A205BD1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D5AD-55F9-0359-F92D-08F20E4C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F138A-485F-FC3A-947A-6383A641B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021A-B972-4992-850A-2FF934B91FD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7377-9E2F-981E-C10F-2D0679A3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8131-189A-EEF9-839F-8176EA33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29C1-5322-44F7-9129-B250C6E76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51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ny2664/Netflix-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3B1-9832-2266-0481-6C25C45F7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83" y="1066802"/>
            <a:ext cx="11783290" cy="1208808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Title: Netflix analysis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7AD1-BC89-4C3A-C07F-D4E46A0D4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327" y="2899064"/>
            <a:ext cx="10307782" cy="2892136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/>
              <a:t>“understanding trends , performance , and viewer preference”</a:t>
            </a:r>
          </a:p>
          <a:p>
            <a:pPr algn="l"/>
            <a:endParaRPr lang="en-US" sz="2400" i="1" dirty="0"/>
          </a:p>
          <a:p>
            <a:pPr algn="l"/>
            <a:endParaRPr lang="en-US" sz="2400" i="1" dirty="0"/>
          </a:p>
          <a:p>
            <a:pPr algn="l"/>
            <a:r>
              <a:rPr lang="en-US" sz="2400" i="1" dirty="0"/>
              <a:t>                      </a:t>
            </a:r>
          </a:p>
          <a:p>
            <a:pPr algn="l"/>
            <a:r>
              <a:rPr lang="en-US" sz="2400" i="1" dirty="0"/>
              <a:t>                  </a:t>
            </a:r>
            <a:endParaRPr lang="en-IN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F7919-7BF8-3424-AA95-507ECCE6337A}"/>
              </a:ext>
            </a:extLst>
          </p:cNvPr>
          <p:cNvSpPr txBox="1"/>
          <p:nvPr/>
        </p:nvSpPr>
        <p:spPr>
          <a:xfrm>
            <a:off x="2036618" y="3887932"/>
            <a:ext cx="8624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     PRESENTED BY  :  </a:t>
            </a:r>
            <a:r>
              <a:rPr lang="en-US" sz="3200" b="1" i="1" dirty="0"/>
              <a:t>TWINKLE R. MORE</a:t>
            </a:r>
          </a:p>
          <a:p>
            <a:endParaRPr lang="en-US" sz="3200" b="1" i="1" dirty="0"/>
          </a:p>
          <a:p>
            <a:r>
              <a:rPr lang="en-US" sz="3200" b="1" i="1" dirty="0"/>
              <a:t>                 MSC IT STUDENT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117669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D5C7-6228-6C6C-DF40-0DDFE1A3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2060"/>
                </a:solidFill>
              </a:rPr>
              <a:t>Future Perspective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CA6D-A14A-5A23-DF15-AD012074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466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i="1" dirty="0"/>
              <a:t>- Incorporate sentiment analysis from reviews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- Extend dataset to include TV shows and web series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- Deploy as an interactive dashboard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- Use reviews to understand how people feel about movies.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- Add TV shows and web series to the data.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i="1" dirty="0"/>
              <a:t>- Create a dashboard that people can click and explore</a:t>
            </a:r>
            <a:br>
              <a:rPr lang="en-US" sz="3200" i="1" dirty="0"/>
            </a:b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9626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9B85-DEA1-1060-9AF6-69274C9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GitHub Link : </a:t>
            </a:r>
            <a:r>
              <a:rPr lang="en-IN" sz="4000" b="1" i="1" dirty="0">
                <a:hlinkClick r:id="rId3"/>
              </a:rPr>
              <a:t>sunny2664/Netflix-Analysis</a:t>
            </a:r>
            <a:endParaRPr lang="en-IN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FB2B-6F3B-C598-39C5-4A25596B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                   </a:t>
            </a:r>
            <a:r>
              <a:rPr lang="en-US" sz="5400" b="1" i="1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50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7778-0A08-4F21-2638-1D05EC40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36" y="-207817"/>
            <a:ext cx="4748646" cy="1350817"/>
          </a:xfrm>
        </p:spPr>
        <p:txBody>
          <a:bodyPr/>
          <a:lstStyle/>
          <a:p>
            <a:r>
              <a:rPr lang="en" sz="3600" b="1" dirty="0">
                <a:solidFill>
                  <a:schemeClr val="accent1"/>
                </a:solidFill>
              </a:rPr>
              <a:t>Project Objectives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A7C8-024C-0527-F13B-6D34345B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36" y="716973"/>
            <a:ext cx="9216737" cy="614102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000" i="1" dirty="0"/>
              <a:t>Annual Revenue</a:t>
            </a:r>
          </a:p>
          <a:p>
            <a:pPr marL="285750" indent="-285750">
              <a:buFontTx/>
              <a:buChar char="-"/>
            </a:pPr>
            <a:endParaRPr lang="en-US" sz="2000" i="1" dirty="0"/>
          </a:p>
          <a:p>
            <a:pPr marL="285750" indent="-285750">
              <a:buFontTx/>
              <a:buChar char="-"/>
            </a:pPr>
            <a:r>
              <a:rPr lang="en-US" sz="2000" i="1" dirty="0"/>
              <a:t>Analyze trends in movie genres, ratings  and  </a:t>
            </a:r>
            <a:r>
              <a:rPr lang="en-US" sz="2000" i="1" dirty="0">
                <a:solidFill>
                  <a:schemeClr val="tx1"/>
                </a:solidFill>
              </a:rPr>
              <a:t>Popularity</a:t>
            </a:r>
          </a:p>
          <a:p>
            <a:pPr marL="285750" indent="-285750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2000" i="1" dirty="0">
                <a:solidFill>
                  <a:schemeClr val="tx1"/>
                </a:solidFill>
              </a:rPr>
              <a:t>Problem Statement Low </a:t>
            </a:r>
            <a:r>
              <a:rPr lang="en-IN" sz="2000" i="1" dirty="0" err="1">
                <a:solidFill>
                  <a:schemeClr val="tx1"/>
                </a:solidFill>
              </a:rPr>
              <a:t>Perfomance</a:t>
            </a:r>
            <a:endParaRPr lang="en-IN" sz="2000" i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2000" i="1" dirty="0"/>
          </a:p>
          <a:p>
            <a:pPr marL="285750" indent="-285750">
              <a:buFontTx/>
              <a:buChar char="-"/>
            </a:pPr>
            <a:r>
              <a:rPr lang="en-US" sz="2000" i="1" dirty="0"/>
              <a:t>trends over time rating average</a:t>
            </a:r>
          </a:p>
          <a:p>
            <a:pPr marL="285750" indent="-285750">
              <a:buFontTx/>
              <a:buChar char="-"/>
            </a:pPr>
            <a:endParaRPr lang="en-US" sz="2000" i="1" dirty="0"/>
          </a:p>
          <a:p>
            <a:pPr marL="285750" indent="-285750">
              <a:buFontTx/>
              <a:buChar char="-"/>
            </a:pPr>
            <a:r>
              <a:rPr lang="en-US" sz="2000" i="1" dirty="0"/>
              <a:t>Identify top-rated genres and </a:t>
            </a:r>
            <a:r>
              <a:rPr lang="en-US" sz="2000" i="1" dirty="0" err="1"/>
              <a:t>titles,More</a:t>
            </a:r>
            <a:endParaRPr lang="en-US" sz="2000" i="1" dirty="0"/>
          </a:p>
          <a:p>
            <a:pPr marL="285750" indent="-285750">
              <a:buFontTx/>
              <a:buChar char="-"/>
            </a:pPr>
            <a:endParaRPr lang="en-US" sz="2000" i="1" dirty="0"/>
          </a:p>
          <a:p>
            <a:pPr marL="285750" indent="-285750">
              <a:buFontTx/>
              <a:buChar char="-"/>
            </a:pPr>
            <a:r>
              <a:rPr lang="en-IN" sz="2000" i="1" dirty="0">
                <a:solidFill>
                  <a:schemeClr val="tx1"/>
                </a:solidFill>
              </a:rPr>
              <a:t>Result / Outcomes</a:t>
            </a:r>
          </a:p>
          <a:p>
            <a:pPr marL="285750" indent="-285750">
              <a:buFontTx/>
              <a:buChar char="-"/>
            </a:pPr>
            <a:endParaRPr lang="en-IN" sz="2000" i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2000" i="1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2000" i="1" dirty="0">
                <a:solidFill>
                  <a:schemeClr val="tx1"/>
                </a:solidFill>
              </a:rPr>
              <a:t>Future Perspective</a:t>
            </a:r>
          </a:p>
          <a:p>
            <a:pPr marL="285750" indent="-285750">
              <a:buFontTx/>
              <a:buChar char="-"/>
            </a:pPr>
            <a:endParaRPr lang="en-IN" sz="2000" i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2000" i="1" dirty="0"/>
          </a:p>
          <a:p>
            <a:pPr marL="0" indent="0">
              <a:buNone/>
            </a:pPr>
            <a:endParaRPr lang="en-IN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9AB1D-11D4-8522-8508-3A76103E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54" y="488373"/>
            <a:ext cx="4950381" cy="54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6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5880-9D62-54A3-456E-7E50C7A7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          Project overview – Introduction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71E0-319D-64EE-C644-BD199C35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0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i="1" dirty="0">
                <a:solidFill>
                  <a:srgbClr val="002060"/>
                </a:solidFill>
              </a:rPr>
              <a:t>                    </a:t>
            </a:r>
            <a:br>
              <a:rPr lang="en-IN" sz="3600" i="1" dirty="0">
                <a:solidFill>
                  <a:srgbClr val="002060"/>
                </a:solidFill>
              </a:rPr>
            </a:br>
            <a:r>
              <a:rPr lang="en-US" sz="3600" i="1" dirty="0"/>
              <a:t>The project utilizes a dataset of 9800+ movies including details like title, release year, genre, popularity, and vote average. Data preprocessing, categorization, and visualization techniques are used to extract insights.</a:t>
            </a:r>
            <a:br>
              <a:rPr lang="en-US" sz="3600" i="1" dirty="0"/>
            </a:b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283328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ACAE-59B2-509D-4C2C-87368473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1738D-EB0C-9F6D-752F-472B24FC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0629" y="0"/>
            <a:ext cx="12322629" cy="72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3DD2-A138-3453-679D-761A025D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5"/>
            <a:ext cx="4844143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Analyze Trends In Movie Genres</a:t>
            </a:r>
            <a:br>
              <a:rPr lang="en-IN" sz="2400" b="1" dirty="0">
                <a:solidFill>
                  <a:srgbClr val="002060"/>
                </a:solidFill>
              </a:rPr>
            </a:br>
            <a:endParaRPr lang="en-IN" sz="24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EB8612-E4F6-3EBB-7D3D-9F1EDDD7B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7" y="1066800"/>
            <a:ext cx="5301343" cy="571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EB682-7F66-F2AD-9869-FE9DC1628DCD}"/>
              </a:ext>
            </a:extLst>
          </p:cNvPr>
          <p:cNvSpPr txBox="1"/>
          <p:nvPr/>
        </p:nvSpPr>
        <p:spPr>
          <a:xfrm>
            <a:off x="8001000" y="696686"/>
            <a:ext cx="359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Ratings, and Popularity</a:t>
            </a:r>
          </a:p>
          <a:p>
            <a:endParaRPr lang="en-IN" sz="2400" b="1" dirty="0"/>
          </a:p>
          <a:p>
            <a:endParaRPr lang="en-IN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F3C380-CF85-D23E-2186-3AE27400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240972"/>
            <a:ext cx="6672942" cy="55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7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D447-D31E-556B-333D-3F1D5BE5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9456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IN" sz="4400" b="1" dirty="0">
                <a:solidFill>
                  <a:srgbClr val="002060"/>
                </a:solidFill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68A3-047F-8E7F-28D8-F80DDED84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599" y="870858"/>
            <a:ext cx="10265229" cy="214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i="1" dirty="0"/>
              <a:t>- Analyze trends in movie genres, ratings, and popularity</a:t>
            </a:r>
            <a:br>
              <a:rPr lang="en-US" sz="3200" i="1" dirty="0"/>
            </a:br>
            <a:r>
              <a:rPr lang="en-US" sz="3200" i="1" dirty="0"/>
              <a:t>- Clean and preprocess large movie datasets</a:t>
            </a:r>
            <a:br>
              <a:rPr lang="en-US" sz="3200" i="1" dirty="0"/>
            </a:br>
            <a:r>
              <a:rPr lang="en-US" sz="3200" i="1" dirty="0"/>
              <a:t>- Visualize distributions and trends over time</a:t>
            </a:r>
            <a:br>
              <a:rPr lang="en-US" sz="3200" i="1" dirty="0"/>
            </a:br>
            <a:r>
              <a:rPr lang="en-US" sz="3200" i="1" dirty="0"/>
              <a:t>- Identify top-rated genres and titles</a:t>
            </a:r>
            <a:br>
              <a:rPr lang="en-US" sz="3200" i="1" dirty="0"/>
            </a:br>
            <a:br>
              <a:rPr lang="en-US" sz="3200" i="1" dirty="0"/>
            </a:br>
            <a:endParaRPr lang="en-IN" sz="3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95529-04D8-3907-7D91-2680FDA7FF84}"/>
              </a:ext>
            </a:extLst>
          </p:cNvPr>
          <p:cNvSpPr txBox="1"/>
          <p:nvPr/>
        </p:nvSpPr>
        <p:spPr>
          <a:xfrm>
            <a:off x="1883229" y="2928257"/>
            <a:ext cx="778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                Low Performance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4933C-DA88-3B3E-51E0-0023A7FC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574588"/>
            <a:ext cx="12115800" cy="30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0D1A-6616-A362-F33F-6B86EB8C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93F2B-3C47-5BBD-6100-AC73A8B54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7086" y="0"/>
            <a:ext cx="12279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B14D-93F5-AF86-5B83-6DA08D63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Result / Outcomes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381D-8A40-13FF-C2B7-A39108F6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3200" i="1" dirty="0"/>
              <a:t>Most popular movie: Spider-Man: No Way Home</a:t>
            </a:r>
          </a:p>
          <a:p>
            <a:pPr marL="285750" indent="-285750">
              <a:buFontTx/>
              <a:buChar char="-"/>
            </a:pPr>
            <a:endParaRPr lang="en-US" sz="3200" i="1" dirty="0"/>
          </a:p>
          <a:p>
            <a:pPr marL="285750" indent="-285750">
              <a:buFontTx/>
              <a:buChar char="-"/>
            </a:pPr>
            <a:r>
              <a:rPr lang="en-US" sz="3200" i="1" dirty="0"/>
              <a:t>Most common genre: Drama</a:t>
            </a:r>
          </a:p>
          <a:p>
            <a:pPr marL="285750" indent="-285750">
              <a:buFontTx/>
              <a:buChar char="-"/>
            </a:pPr>
            <a:endParaRPr lang="en-US" sz="3200" i="1" dirty="0"/>
          </a:p>
          <a:p>
            <a:pPr marL="285750" indent="-285750">
              <a:buFontTx/>
              <a:buChar char="-"/>
            </a:pPr>
            <a:r>
              <a:rPr lang="en-US" sz="3200" i="1" dirty="0"/>
              <a:t>Vote average distribution is centered around 6.4-7.0</a:t>
            </a:r>
          </a:p>
          <a:p>
            <a:pPr marL="285750" indent="-285750">
              <a:buFontTx/>
              <a:buChar char="-"/>
            </a:pPr>
            <a:endParaRPr lang="en-US" sz="3200" i="1" dirty="0"/>
          </a:p>
          <a:p>
            <a:r>
              <a:rPr lang="en-US" sz="3200" i="1" dirty="0"/>
              <a:t>- 19 distinct genres categorized</a:t>
            </a:r>
          </a:p>
          <a:p>
            <a:pPr marL="0" indent="0">
              <a:buNone/>
            </a:pPr>
            <a:endParaRPr lang="en-IN" sz="32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0159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5EEC-0621-0C75-1C97-AF8E00D4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2060"/>
                </a:solidFill>
              </a:rPr>
              <a:t>                        Conclusion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6C32-8685-97E0-B694-EB54EAEE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0" y="2166257"/>
            <a:ext cx="10189029" cy="390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The analysis revealed valuable patterns in movie popularity and viewer ratings. Data transformation like genre explosion and vote categorization helped enhance interpretability.</a:t>
            </a:r>
            <a:br>
              <a:rPr lang="en-US" sz="3200" i="1" dirty="0"/>
            </a:b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103870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51</TotalTime>
  <Words>297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Rockwell</vt:lpstr>
      <vt:lpstr>Damask</vt:lpstr>
      <vt:lpstr>Office Theme</vt:lpstr>
      <vt:lpstr>Project Title: Netflix analysis</vt:lpstr>
      <vt:lpstr>Project Objectives</vt:lpstr>
      <vt:lpstr>          Project overview – Introduction</vt:lpstr>
      <vt:lpstr>PowerPoint Presentation</vt:lpstr>
      <vt:lpstr>Analyze Trends In Movie Genres </vt:lpstr>
      <vt:lpstr>                   Problem Statement</vt:lpstr>
      <vt:lpstr>PowerPoint Presentation</vt:lpstr>
      <vt:lpstr>Result / Outcomes</vt:lpstr>
      <vt:lpstr>                        Conclusion</vt:lpstr>
      <vt:lpstr>Future Perspective</vt:lpstr>
      <vt:lpstr>GitHub Link : sunny2664/Netflix-Analysis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rm583473@gmail.com</dc:creator>
  <cp:lastModifiedBy>rm583473@gmail.com</cp:lastModifiedBy>
  <cp:revision>2</cp:revision>
  <dcterms:created xsi:type="dcterms:W3CDTF">2025-05-28T05:30:00Z</dcterms:created>
  <dcterms:modified xsi:type="dcterms:W3CDTF">2025-05-28T06:21:57Z</dcterms:modified>
</cp:coreProperties>
</file>