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/>
              <a:t>按一下以編輯母片文字様式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88277" y="1613535"/>
            <a:ext cx="11000105" cy="23679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 fontAlgn="ctr"/>
            <a:r>
              <a:rPr lang="zh-TW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動態網頁程式設計</a:t>
            </a:r>
            <a:endParaRPr lang="zh-TW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 fontAlgn="ctr"/>
            <a:r>
              <a:rPr lang="zh-TW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                           </a:t>
            </a:r>
            <a:r>
              <a:rPr lang="en-US" altLang="zh-TW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—</a:t>
            </a:r>
            <a:r>
              <a:rPr lang="zh-TW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期末報告</a:t>
            </a:r>
            <a:endParaRPr lang="zh-TW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16315" y="6081395"/>
            <a:ext cx="3345180" cy="4191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TW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4108040040 </a:t>
            </a:r>
            <a:r>
              <a:rPr lang="zh-TW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資工二</a:t>
            </a:r>
            <a:r>
              <a:rPr lang="en-US" altLang="zh-TW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 </a:t>
            </a:r>
            <a:r>
              <a:rPr lang="zh-TW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rPr>
              <a:t>魯姵妤</a:t>
            </a:r>
            <a:endParaRPr lang="zh-TW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8960" y="4194810"/>
            <a:ext cx="2214880" cy="7467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點名系統</a:t>
            </a:r>
            <a:endParaRPr lang="zh-TW" altLang="en-US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26565" y="2023110"/>
            <a:ext cx="135318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取得位置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11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3915" y="2710815"/>
            <a:ext cx="7963535" cy="234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1745" y="1713230"/>
            <a:ext cx="308800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自動提交並存於資料庫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12" name="圖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2200275"/>
            <a:ext cx="6812915" cy="3075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10" y="3740785"/>
            <a:ext cx="6323965" cy="2625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42060" y="1684655"/>
            <a:ext cx="4270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自動提交 form 的 AJAX 後端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2278380"/>
            <a:ext cx="7230110" cy="4342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35330" y="716915"/>
            <a:ext cx="1706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結論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66545" y="2131060"/>
            <a:ext cx="905827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</a:rPr>
              <a:t>        </a:t>
            </a:r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</a:rPr>
              <a:t>這個系統在按下 show 按鈕時可顯示出該班級所有來這個系統點過名的學生，也可以藉此看出如果有在學校以外的地方點名，他的位置就會顯得特別不一樣，也就是說可以來達到只有在教室的人才能順利點名之目標。</a:t>
            </a:r>
            <a:endParaRPr lang="zh-TW" altLang="en-US" sz="2400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93210" y="2891790"/>
            <a:ext cx="40055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TW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Thank you</a:t>
            </a:r>
            <a:endParaRPr lang="en-US" altLang="zh-TW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4885" y="801370"/>
            <a:ext cx="2011680" cy="12706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目標</a:t>
            </a:r>
            <a:endParaRPr lang="zh-TW" altLang="en-US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24380" y="2187575"/>
            <a:ext cx="888873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TW" sz="2400">
                <a:latin typeface="微軟正黑體" panose="020B0604030504040204" charset="-120"/>
                <a:ea typeface="微軟正黑體" panose="020B0604030504040204" charset="-120"/>
              </a:rPr>
              <a:t>        </a:t>
            </a:r>
            <a:r>
              <a:rPr lang="zh-TW" altLang="en-US" sz="2400">
                <a:latin typeface="微軟正黑體" panose="020B0604030504040204" charset="-120"/>
                <a:ea typeface="微軟正黑體" panose="020B0604030504040204" charset="-120"/>
              </a:rPr>
              <a:t>因為我國中同學跟我分享他在學校的趣事，讓我想到要做這個點名系統，這個系統在運作時會取得使用者的位置，來達到公平性的點名，這個系統也可以使教授不用一個一個確認同學有沒有來上課，更可以省下時間來給我們更多的知識。</a:t>
            </a:r>
            <a:endParaRPr lang="zh-TW" altLang="en-US" sz="2400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4885" y="801370"/>
            <a:ext cx="2011680" cy="12706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簡介</a:t>
            </a:r>
            <a:endParaRPr lang="zh-TW" altLang="en-US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2620" y="1072515"/>
            <a:ext cx="7332345" cy="5371465"/>
          </a:xfrm>
          <a:prstGeom prst="rect">
            <a:avLst/>
          </a:prstGeom>
          <a:ln>
            <a:solidFill>
              <a:srgbClr val="EEF7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40790" y="1933575"/>
            <a:ext cx="195707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檢查emai</a:t>
            </a:r>
            <a:r>
              <a:rPr lang="zh-TW" altLang="en-US" b="1">
                <a:latin typeface="微軟正黑體" panose="020B0604030504040204" charset="-120"/>
                <a:ea typeface="微軟正黑體" panose="020B0604030504040204" charset="-120"/>
              </a:rPr>
              <a:t>l</a:t>
            </a:r>
            <a:endParaRPr lang="zh-TW" altLang="en-US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120" y="2352675"/>
            <a:ext cx="8589010" cy="247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4245" y="1713230"/>
            <a:ext cx="53835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利用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</a:rPr>
              <a:t>GET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的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</a:rPr>
              <a:t> key=value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從後端傳值到前端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2154555"/>
            <a:ext cx="6825615" cy="2011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8334375" y="4232910"/>
            <a:ext cx="3254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接受後端的傳值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9" name="圖片 1"/>
          <p:cNvPicPr>
            <a:picLocks noChangeAspect="1"/>
          </p:cNvPicPr>
          <p:nvPr/>
        </p:nvPicPr>
        <p:blipFill>
          <a:blip r:embed="rId2"/>
          <a:srcRect r="10426" b="45089"/>
          <a:stretch>
            <a:fillRect/>
          </a:stretch>
        </p:blipFill>
        <p:spPr>
          <a:xfrm>
            <a:off x="6124575" y="4652010"/>
            <a:ext cx="5330825" cy="1908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2845" y="1906905"/>
            <a:ext cx="382778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使用AJAX來顯示teacher的班級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9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661920"/>
            <a:ext cx="8452485" cy="3050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2845" y="1906905"/>
            <a:ext cx="382778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使用AJAX來顯示teacher的班級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9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661920"/>
            <a:ext cx="8452485" cy="3050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2845" y="1906905"/>
            <a:ext cx="27292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顯示班級的AJAX後端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2564130"/>
            <a:ext cx="9245600" cy="2903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1195" y="638810"/>
            <a:ext cx="3230880" cy="1074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TW" altLang="en-US" sz="6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charset="-120"/>
                <a:ea typeface="微軟正黑體" panose="020B0604030504040204" charset="-120"/>
              </a:rPr>
              <a:t>程式說明</a:t>
            </a:r>
            <a:endParaRPr lang="zh-TW" altLang="en-US" sz="6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2845" y="1713230"/>
            <a:ext cx="27292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</a:rPr>
              <a:t>Button所使用的CSS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910" y="2326005"/>
            <a:ext cx="6520815" cy="412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Presentation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新細明體</vt:lpstr>
      <vt:lpstr>Wingdings</vt:lpstr>
      <vt:lpstr>微軟正黑體</vt:lpstr>
      <vt:lpstr>Microsoft YaHei</vt:lpstr>
      <vt:lpstr>SimSun</vt:lpstr>
      <vt:lpstr>Arial Unicode MS</vt:lpstr>
      <vt:lpstr>新細明體</vt:lpstr>
      <vt:lpstr>Calibri</vt:lpstr>
      <vt:lpstr>預設簡報設計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2021-01-07T02:11:00Z</dcterms:created>
  <dcterms:modified xsi:type="dcterms:W3CDTF">2021-01-07T06:00:06Z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