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4613-0EB3-4ACF-B91C-97C26D5948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B5D5-56EB-4996-A2C9-2CD8211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Expert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Booking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Customer registration</a:t>
            </a:r>
          </a:p>
          <a:p>
            <a:r>
              <a:rPr lang="en-US" dirty="0" smtClean="0"/>
              <a:t>Customer Login</a:t>
            </a:r>
          </a:p>
          <a:p>
            <a:r>
              <a:rPr lang="en-US" dirty="0" smtClean="0"/>
              <a:t>Customer profile manage</a:t>
            </a:r>
          </a:p>
          <a:p>
            <a:r>
              <a:rPr lang="en-US" dirty="0" smtClean="0"/>
              <a:t>Change password</a:t>
            </a:r>
          </a:p>
          <a:p>
            <a:r>
              <a:rPr lang="en-US" dirty="0" smtClean="0"/>
              <a:t>Order History</a:t>
            </a:r>
          </a:p>
          <a:p>
            <a:r>
              <a:rPr lang="en-US" dirty="0" smtClean="0"/>
              <a:t>Package booking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Booking Web application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MVC application with Entity Frame Work to access database</a:t>
            </a:r>
          </a:p>
          <a:p>
            <a:r>
              <a:rPr lang="en-US" dirty="0" smtClean="0"/>
              <a:t>Greeting customer base on current time</a:t>
            </a:r>
          </a:p>
          <a:p>
            <a:r>
              <a:rPr lang="en-US" dirty="0" smtClean="0"/>
              <a:t>Greeting customer with Customer Name in main menu</a:t>
            </a:r>
          </a:p>
          <a:p>
            <a:r>
              <a:rPr lang="en-US" dirty="0" smtClean="0"/>
              <a:t>Allow new customer register</a:t>
            </a:r>
          </a:p>
          <a:p>
            <a:r>
              <a:rPr lang="en-US" dirty="0" smtClean="0"/>
              <a:t>Not registered customer still could access package information, by click book button, customer will be directed to registration page, after registered and </a:t>
            </a:r>
            <a:r>
              <a:rPr lang="en-US" dirty="0" err="1" smtClean="0"/>
              <a:t>loggedin</a:t>
            </a:r>
            <a:r>
              <a:rPr lang="en-US" dirty="0" smtClean="0"/>
              <a:t>, customer could continue their booking.</a:t>
            </a:r>
          </a:p>
          <a:p>
            <a:r>
              <a:rPr lang="en-US" dirty="0" smtClean="0"/>
              <a:t>Allow customer manage their account</a:t>
            </a:r>
          </a:p>
          <a:p>
            <a:r>
              <a:rPr lang="en-US" dirty="0" smtClean="0"/>
              <a:t>Allow customer book package choose options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About page provide email contact, customer could send message to us.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Contact page could navigate us with google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Booking Web application</a:t>
            </a:r>
            <a:br>
              <a:rPr lang="en-US" dirty="0" smtClean="0"/>
            </a:br>
            <a:r>
              <a:rPr lang="en-US" sz="3600" dirty="0" smtClean="0"/>
              <a:t>Customer registration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all required fields, business phone and email are optional. Postal code must be Canadian format with space in the middle.</a:t>
            </a:r>
          </a:p>
          <a:p>
            <a:r>
              <a:rPr lang="en-US" dirty="0" smtClean="0"/>
              <a:t>Password is hashed and verified to match with twice input and save into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Booking Web application</a:t>
            </a:r>
            <a:br>
              <a:rPr lang="en-US" dirty="0" smtClean="0"/>
            </a:br>
            <a:r>
              <a:rPr lang="en-US" sz="3600" dirty="0" smtClean="0"/>
              <a:t>Customer Login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all required fields, user ID and password. Customer log in with customer ID.</a:t>
            </a:r>
          </a:p>
          <a:p>
            <a:r>
              <a:rPr lang="en-US" dirty="0" smtClean="0"/>
              <a:t>Existing customer , after log in , will redirect to   home page with customer greeting. New customer from package page to register page then login, will redirect to booking detail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Booking Web application</a:t>
            </a:r>
            <a:br>
              <a:rPr lang="en-US" dirty="0" smtClean="0"/>
            </a:br>
            <a:r>
              <a:rPr lang="en-US" sz="3600" dirty="0" smtClean="0"/>
              <a:t>Customer profile manage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could manage their information, change information as needed. Verification is done in this page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Booking Web application</a:t>
            </a:r>
            <a:br>
              <a:rPr lang="en-US" dirty="0" smtClean="0"/>
            </a:br>
            <a:r>
              <a:rPr lang="en-US" sz="3600" dirty="0" smtClean="0"/>
              <a:t>Change password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could change their password in this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Booking Web application</a:t>
            </a:r>
            <a:br>
              <a:rPr lang="en-US" dirty="0" smtClean="0"/>
            </a:br>
            <a:r>
              <a:rPr lang="en-US" sz="3600" dirty="0" smtClean="0"/>
              <a:t>Order History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could check their order history from this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Booking Web application</a:t>
            </a:r>
            <a:br>
              <a:rPr lang="en-US" dirty="0" smtClean="0"/>
            </a:br>
            <a:r>
              <a:rPr lang="en-US" sz="3600" dirty="0" smtClean="0"/>
              <a:t>Package booking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could check all package information from this page even without registration.</a:t>
            </a:r>
          </a:p>
          <a:p>
            <a:r>
              <a:rPr lang="en-US" dirty="0" smtClean="0"/>
              <a:t>Book button will guide logged in customer to booking detail page, new customer to register page, after log in, go to booking detail page..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Content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Part 1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Client products management tool</a:t>
            </a:r>
          </a:p>
          <a:p>
            <a:r>
              <a:rPr lang="en-US" sz="4000" dirty="0" smtClean="0"/>
              <a:t>Part2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Customer Booking Web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72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773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Client products management </a:t>
            </a:r>
            <a:r>
              <a:rPr lang="en-US" sz="6000" dirty="0" smtClean="0">
                <a:solidFill>
                  <a:srgbClr val="FFC000"/>
                </a:solidFill>
              </a:rPr>
              <a:t>tool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</a:p>
          <a:p>
            <a:r>
              <a:rPr lang="en-US" sz="3600" dirty="0" smtClean="0"/>
              <a:t>Login</a:t>
            </a:r>
          </a:p>
          <a:p>
            <a:r>
              <a:rPr lang="en-US" sz="3600" dirty="0" smtClean="0"/>
              <a:t>Package Management</a:t>
            </a:r>
          </a:p>
          <a:p>
            <a:r>
              <a:rPr lang="en-US" sz="3600" dirty="0" err="1" smtClean="0"/>
              <a:t>Product_Supplier</a:t>
            </a:r>
            <a:r>
              <a:rPr lang="en-US" sz="3600" dirty="0" smtClean="0"/>
              <a:t> Management</a:t>
            </a:r>
          </a:p>
          <a:p>
            <a:r>
              <a:rPr lang="en-US" sz="3600" dirty="0" smtClean="0"/>
              <a:t>Products Management</a:t>
            </a:r>
          </a:p>
          <a:p>
            <a:r>
              <a:rPr lang="en-US" sz="3600" dirty="0" smtClean="0"/>
              <a:t>Supplier 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54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Client products management </a:t>
            </a:r>
            <a:r>
              <a:rPr lang="en-US" dirty="0" smtClean="0">
                <a:solidFill>
                  <a:srgbClr val="FFC000"/>
                </a:solidFill>
              </a:rPr>
              <a:t>tool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3600" dirty="0" err="1" smtClean="0">
                <a:solidFill>
                  <a:srgbClr val="FFC000"/>
                </a:solidFill>
              </a:rPr>
              <a:t>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 layer application that connects to the Travel Expert database to retrieve data. The connection string saved in </a:t>
            </a:r>
            <a:r>
              <a:rPr lang="en-US" dirty="0" smtClean="0">
                <a:solidFill>
                  <a:schemeClr val="accent1"/>
                </a:solidFill>
              </a:rPr>
              <a:t>“connection.txt” </a:t>
            </a:r>
            <a:r>
              <a:rPr lang="en-US" dirty="0" smtClean="0"/>
              <a:t>file in application exe folder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Package management process package add, delete, update. Relating to five table in database: Package, </a:t>
            </a:r>
            <a:r>
              <a:rPr lang="en-US" dirty="0" err="1" smtClean="0"/>
              <a:t>Packages_Products_Suppliers</a:t>
            </a:r>
            <a:r>
              <a:rPr lang="en-US" dirty="0" smtClean="0"/>
              <a:t>, </a:t>
            </a:r>
            <a:r>
              <a:rPr lang="en-US" dirty="0" err="1" smtClean="0"/>
              <a:t>Products_Suppliers</a:t>
            </a:r>
            <a:r>
              <a:rPr lang="en-US" dirty="0" smtClean="0"/>
              <a:t>, Products, Suppliers</a:t>
            </a:r>
          </a:p>
          <a:p>
            <a:r>
              <a:rPr lang="en-US" dirty="0" err="1" smtClean="0"/>
              <a:t>Products_Suppliers</a:t>
            </a:r>
            <a:r>
              <a:rPr lang="en-US" dirty="0" smtClean="0"/>
              <a:t> management process </a:t>
            </a:r>
            <a:r>
              <a:rPr lang="en-US" dirty="0" err="1" smtClean="0"/>
              <a:t>Products_Suppliers</a:t>
            </a:r>
            <a:r>
              <a:rPr lang="en-US" dirty="0" smtClean="0"/>
              <a:t> table data insert, delete, update. Relating to </a:t>
            </a:r>
            <a:r>
              <a:rPr lang="en-US" dirty="0" err="1" smtClean="0"/>
              <a:t>Products_Suppliers,Products</a:t>
            </a:r>
            <a:r>
              <a:rPr lang="en-US" dirty="0" smtClean="0"/>
              <a:t>, Suppliers table</a:t>
            </a:r>
          </a:p>
          <a:p>
            <a:r>
              <a:rPr lang="en-US" dirty="0" smtClean="0"/>
              <a:t>Products management process Products table data insert, delete, update.</a:t>
            </a:r>
          </a:p>
          <a:p>
            <a:r>
              <a:rPr lang="en-US" dirty="0" smtClean="0"/>
              <a:t>Suppliers management process Suppliers table data insert, delete, update.</a:t>
            </a:r>
          </a:p>
          <a:p>
            <a:r>
              <a:rPr lang="en-US" dirty="0" smtClean="0"/>
              <a:t>To change message display, use form to display message instead “</a:t>
            </a:r>
            <a:r>
              <a:rPr lang="en-US" dirty="0" err="1" smtClean="0"/>
              <a:t>Messagebox</a:t>
            </a:r>
            <a:r>
              <a:rPr lang="en-US" dirty="0" smtClean="0"/>
              <a:t>”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Client products management tool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Login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agent login with form validation</a:t>
            </a:r>
          </a:p>
          <a:p>
            <a:r>
              <a:rPr lang="en-US" dirty="0" smtClean="0"/>
              <a:t>Agent can change password or use create account  password button create password with existing agent ID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AgentId</a:t>
            </a:r>
            <a:r>
              <a:rPr lang="en-US" dirty="0" smtClean="0"/>
              <a:t> exist, if not show message reminder</a:t>
            </a:r>
          </a:p>
          <a:p>
            <a:r>
              <a:rPr lang="en-US" dirty="0" smtClean="0"/>
              <a:t>When login successfully, main page will show to allow navigation to management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Client products management tool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Package management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Show package data including related products and suppliers. </a:t>
            </a:r>
            <a:r>
              <a:rPr lang="en-US" dirty="0"/>
              <a:t>W</a:t>
            </a:r>
            <a:r>
              <a:rPr lang="en-US" dirty="0" smtClean="0"/>
              <a:t>ith the navigation bar, agent could view all the data in </a:t>
            </a:r>
            <a:r>
              <a:rPr lang="en-US" dirty="0" err="1" smtClean="0"/>
              <a:t>datatable</a:t>
            </a:r>
            <a:endParaRPr lang="en-US" dirty="0" smtClean="0"/>
          </a:p>
          <a:p>
            <a:r>
              <a:rPr lang="en-US" dirty="0" smtClean="0"/>
              <a:t>Add button allow create new package, when product and supplier selection changed, agent could use the button &lt;&lt; add into </a:t>
            </a:r>
            <a:r>
              <a:rPr lang="en-US" dirty="0" err="1" smtClean="0"/>
              <a:t>product_supplier</a:t>
            </a:r>
            <a:r>
              <a:rPr lang="en-US" dirty="0" smtClean="0"/>
              <a:t> info table and , when save button clicked, package will write into database and related database. Currently allow create only package info without product and supplier info.</a:t>
            </a:r>
          </a:p>
          <a:p>
            <a:r>
              <a:rPr lang="en-US" dirty="0" smtClean="0"/>
              <a:t>When press &lt;&lt; button, software will check the data existing. If existed, will show warning message , else write data into </a:t>
            </a:r>
            <a:r>
              <a:rPr lang="en-US" dirty="0" err="1" smtClean="0"/>
              <a:t>Pkg_Products_Supplier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When press &gt;&gt; button, the </a:t>
            </a:r>
            <a:r>
              <a:rPr lang="en-US" dirty="0" err="1" smtClean="0"/>
              <a:t>product_supplier</a:t>
            </a:r>
            <a:r>
              <a:rPr lang="en-US" dirty="0" smtClean="0"/>
              <a:t> selected will be delete from the table and database.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only click the arrow of the row, see the whole row highlighted to blue could be deleted</a:t>
            </a:r>
          </a:p>
          <a:p>
            <a:r>
              <a:rPr lang="en-US" dirty="0" smtClean="0"/>
              <a:t>By click the delete button, the package info not relating to other table will be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Client products management tool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3600" dirty="0" err="1" smtClean="0">
                <a:solidFill>
                  <a:srgbClr val="FFC000"/>
                </a:solidFill>
              </a:rPr>
              <a:t>Product_Supplier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navigator to review the record in database</a:t>
            </a:r>
          </a:p>
          <a:p>
            <a:r>
              <a:rPr lang="en-US" dirty="0" smtClean="0"/>
              <a:t>Use the add button to add information, select product and supplier and click save button to save record into database. If the record exist already, a message box will show warning.</a:t>
            </a:r>
          </a:p>
          <a:p>
            <a:r>
              <a:rPr lang="en-US" dirty="0" smtClean="0"/>
              <a:t>By click save button, if the display in ID is “-1” then create new record, else update current record</a:t>
            </a:r>
          </a:p>
          <a:p>
            <a:r>
              <a:rPr lang="en-US" dirty="0" smtClean="0"/>
              <a:t>By click delete button delete current record displayed in to right side if the </a:t>
            </a:r>
            <a:r>
              <a:rPr lang="en-US" dirty="0" err="1" smtClean="0"/>
              <a:t>prod_supplier</a:t>
            </a:r>
            <a:r>
              <a:rPr lang="en-US" dirty="0" smtClean="0"/>
              <a:t> ID is not in use in other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Client products management tool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navigator to review the record in database</a:t>
            </a:r>
          </a:p>
          <a:p>
            <a:r>
              <a:rPr lang="en-US" dirty="0" smtClean="0"/>
              <a:t>Use the add button to add information, input product name and click save button to save record into database. If the record exist already, a message box will show warning.</a:t>
            </a:r>
          </a:p>
          <a:p>
            <a:r>
              <a:rPr lang="en-US" dirty="0" smtClean="0"/>
              <a:t>By click save button, if the display in ID is “-1” then create new record, else update current record</a:t>
            </a:r>
          </a:p>
          <a:p>
            <a:r>
              <a:rPr lang="en-US" dirty="0" smtClean="0"/>
              <a:t>By click delete button delete current record displayed in to right side if the product ID is not in use in other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Client products management tool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Suppliers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navigator to review the record in database</a:t>
            </a:r>
          </a:p>
          <a:p>
            <a:r>
              <a:rPr lang="en-US" dirty="0" smtClean="0"/>
              <a:t>Use the add button to add information, input Supplier name and click save button to save record into database. If the record exist already, a message box will show warning.</a:t>
            </a:r>
          </a:p>
          <a:p>
            <a:r>
              <a:rPr lang="en-US" dirty="0" smtClean="0"/>
              <a:t>By click save button, if the display in ID is “-1” then create new record, else update current record</a:t>
            </a:r>
          </a:p>
          <a:p>
            <a:r>
              <a:rPr lang="en-US" dirty="0" smtClean="0"/>
              <a:t>By click delete button delete current record displayed in to right side if the supplier ID is not in use in other related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932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Travel Expert</vt:lpstr>
      <vt:lpstr>Content</vt:lpstr>
      <vt:lpstr>Client products management tool</vt:lpstr>
      <vt:lpstr>Client products management tool OverView</vt:lpstr>
      <vt:lpstr>Client products management tool Login</vt:lpstr>
      <vt:lpstr>Client products management tool Package management</vt:lpstr>
      <vt:lpstr>Client products management tool Product_Supplier</vt:lpstr>
      <vt:lpstr>Client products management tool Products</vt:lpstr>
      <vt:lpstr>Client products management tool Suppliers</vt:lpstr>
      <vt:lpstr>Customer Booking Web application</vt:lpstr>
      <vt:lpstr>Customer Booking Web application Overview</vt:lpstr>
      <vt:lpstr>Customer Booking Web application Customer registration</vt:lpstr>
      <vt:lpstr>Customer Booking Web application Customer Login</vt:lpstr>
      <vt:lpstr>Customer Booking Web application Customer profile manage</vt:lpstr>
      <vt:lpstr>Customer Booking Web application Change password</vt:lpstr>
      <vt:lpstr>Customer Booking Web application Order History</vt:lpstr>
      <vt:lpstr>Customer Booking Web application Package booking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</dc:title>
  <dc:creator>SoftDev</dc:creator>
  <cp:lastModifiedBy>SoftDev</cp:lastModifiedBy>
  <cp:revision>23</cp:revision>
  <dcterms:created xsi:type="dcterms:W3CDTF">2019-10-13T17:25:26Z</dcterms:created>
  <dcterms:modified xsi:type="dcterms:W3CDTF">2019-10-16T11:30:30Z</dcterms:modified>
</cp:coreProperties>
</file>