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4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1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5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05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636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73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64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6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2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1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7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4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69B1F-AF70-46E9-9B6A-AAED6CD8AA2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970E17-90EC-457A-8FF7-F9657C4F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143133" y="3867150"/>
            <a:ext cx="9144000" cy="402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altLang="en-US" sz="2000" b="1" dirty="0">
                <a:solidFill>
                  <a:srgbClr val="6814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&lt;Name of the </a:t>
            </a:r>
            <a:r>
              <a:rPr lang="en-US" altLang="en-US" sz="2000" b="1" dirty="0" smtClean="0">
                <a:solidFill>
                  <a:srgbClr val="6814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Students&gt;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 : Times New Roman, Font size : 20, Bold)</a:t>
            </a:r>
            <a:endParaRPr lang="en-US" altLang="en-US" sz="2000" b="1" dirty="0">
              <a:solidFill>
                <a:srgbClr val="6814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2752733" y="1905000"/>
            <a:ext cx="8001000" cy="1752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828933" y="2035175"/>
            <a:ext cx="7772400" cy="1470025"/>
          </a:xfrm>
          <a:prstGeom prst="rect">
            <a:avLst/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altLang="en-US" sz="3800" b="1" dirty="0">
                <a:solidFill>
                  <a:srgbClr val="FFFFFF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3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altLang="en-US" sz="3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altLang="en-US" sz="3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:</a:t>
            </a:r>
            <a:r>
              <a:rPr lang="en-US" altLang="en-US" sz="3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 : (Times New Roman, Font size : 38, Bold)</a:t>
            </a:r>
            <a:endParaRPr lang="en-US" altLang="en-US" sz="3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9" name="Rounded Rectangle 1"/>
          <p:cNvSpPr>
            <a:spLocks noChangeArrowheads="1"/>
          </p:cNvSpPr>
          <p:nvPr/>
        </p:nvSpPr>
        <p:spPr bwMode="auto">
          <a:xfrm>
            <a:off x="1414470" y="92075"/>
            <a:ext cx="6786555" cy="1417634"/>
          </a:xfrm>
          <a:prstGeom prst="roundRect">
            <a:avLst>
              <a:gd name="adj" fmla="val 16667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Clr>
                <a:srgbClr val="000000"/>
              </a:buClr>
              <a:buSzPct val="100000"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Domain: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Roman, Font size : 24, Bold)</a:t>
            </a:r>
            <a:endParaRPr lang="en-I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 descr="takeoff-logo-new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101498" y="98763"/>
            <a:ext cx="1961696" cy="70212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294742" y="4794907"/>
            <a:ext cx="6125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 width:- 16:9 (Wide screen)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Proposed method: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: Times New Roman, Font size : 24, Bold)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text here (Font : Times New Roman, Font size : 20)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takeoff-logo-new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101498" y="98763"/>
            <a:ext cx="1961696" cy="7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5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Requirements: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: Times New Roman, Font size : 24, Bold)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>
              <a:spcBef>
                <a:spcPct val="0"/>
              </a:spcBef>
              <a:buClr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Subheadings :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(Font : Times New Roman, Font size : 20, Bold)</a:t>
            </a:r>
          </a:p>
          <a:p>
            <a:pPr>
              <a:spcBef>
                <a:spcPct val="0"/>
              </a:spcBef>
              <a:buClr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here (Font : Times New Roman, Font size : 20)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takeoff-logo-new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101498" y="98763"/>
            <a:ext cx="1961696" cy="7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1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Discussions: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: Times New Roman, Font size : 24, Bold)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text here (Font : Times New Roman, Font size : 20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project screenshots with explanation.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takeoff-logo-new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101498" y="98763"/>
            <a:ext cx="1961696" cy="7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17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: Times New Roman, Font size : 24, Bold)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text here (Font : Times New Roman, Font size : 20)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akeoff-logo-new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101498" y="98763"/>
            <a:ext cx="1961696" cy="7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0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: Times New Roman, Font size : 24, Bold)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text here (Font : Times New Roman, Font size : 20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atleast five references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takeoff-logo-new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101498" y="98763"/>
            <a:ext cx="1961696" cy="7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8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(Font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Times New Roman, Font size : 24, Bold)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64555"/>
            <a:ext cx="9163646" cy="5050972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					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(Font : Times New Roman, Font size : 20)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6110516" y="1422400"/>
            <a:ext cx="508000" cy="52396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keoff-logo-new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101498" y="98763"/>
            <a:ext cx="1961696" cy="7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(Font : Times New Roman, Font size :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24, Bold)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text :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(Font : Times New Roman, Font size : 20)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4" descr="takeoff-logo-new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101498" y="98763"/>
            <a:ext cx="1961696" cy="7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6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: Times New Roman, Font size : </a:t>
            </a: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24, Bold)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Subheadings :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(Font : Times New Roman, Font size : 20, Bold)</a:t>
            </a:r>
          </a:p>
          <a:p>
            <a:pPr>
              <a:spcBef>
                <a:spcPct val="0"/>
              </a:spcBef>
              <a:buClr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text :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(Font : Times New Roman, Font size : 20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should be represent in Bullet points.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akeoff-logo-new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101498" y="98763"/>
            <a:ext cx="1961696" cy="7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(Font : Times New Roman, Font size : </a:t>
            </a: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24,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Bold)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788228"/>
              </p:ext>
            </p:extLst>
          </p:nvPr>
        </p:nvGraphicFramePr>
        <p:xfrm>
          <a:off x="1436914" y="1494439"/>
          <a:ext cx="10406743" cy="3601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04"/>
                <a:gridCol w="2545766"/>
                <a:gridCol w="1762695"/>
                <a:gridCol w="3880921"/>
                <a:gridCol w="1378857"/>
              </a:tblGrid>
              <a:tr h="7055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Type </a:t>
                      </a:r>
                      <a:r>
                        <a:rPr lang="en-U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year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092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Transaction(2019)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u="none" strike="noStrike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 J. Soman </a:t>
                      </a: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survey on behaviors exhibited by spammers in popular social media networks </a:t>
                      </a: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32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27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27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27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91542" y="5389993"/>
            <a:ext cx="6125029" cy="146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Subheadings :</a:t>
            </a:r>
          </a:p>
          <a:p>
            <a:pPr>
              <a:spcBef>
                <a:spcPct val="0"/>
              </a:spcBef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(Font : Times New Roman, Font size : 20, Bold)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text :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(Font : Times New Roman, Font size : 20)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takeoff-logo-new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101498" y="98763"/>
            <a:ext cx="1961696" cy="7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7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method: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: Times New Roman, Font size : 24, Bold)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text here (Font : Times New Roman, Font size : 20)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akeoff-logo-new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101498" y="98763"/>
            <a:ext cx="1961696" cy="7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5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in Existing method: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(Font : Times New Roman, Font size : 24, Bold)</a:t>
            </a:r>
            <a:b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41612" y="2286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text here (Font : Times New Roman, Font size : 20)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7" name="Picture 6" descr="takeoff-logo-new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101498" y="98763"/>
            <a:ext cx="1961696" cy="7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6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method: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: Times New Roman, Font size : 24, Bold)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>
              <a:spcBef>
                <a:spcPct val="0"/>
              </a:spcBef>
              <a:buClr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Subheadings :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(Font : Times New Roman, Font size : 20, Bold)</a:t>
            </a:r>
          </a:p>
          <a:p>
            <a:pPr marL="0" indent="0">
              <a:buNone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here (Font : Times New Roman, Font size : 20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need to include Block diagram and implementation of proposed method.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takeoff-logo-new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101498" y="98763"/>
            <a:ext cx="1961696" cy="7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6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method: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: Times New Roman, Font size : 24, Bold)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text here (Font : Times New Roman, Font size : 20)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takeoff-logo-new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101498" y="98763"/>
            <a:ext cx="1961696" cy="7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65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</TotalTime>
  <Words>592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Droid Sans Fallback</vt:lpstr>
      <vt:lpstr>Times New Roman</vt:lpstr>
      <vt:lpstr>Wingdings 3</vt:lpstr>
      <vt:lpstr>Wisp</vt:lpstr>
      <vt:lpstr>PowerPoint Presentation</vt:lpstr>
      <vt:lpstr>Index(Font : Times New Roman, Font size : 24, Bold) </vt:lpstr>
      <vt:lpstr>Abstract (Font : Times New Roman, Font size : 24, Bold)</vt:lpstr>
      <vt:lpstr>Introduction:(Font : Times New Roman, Font size : 24, Bold)   </vt:lpstr>
      <vt:lpstr>Literature review:(Font : Times New Roman, Font size : 24, Bold)  </vt:lpstr>
      <vt:lpstr>Existing method:(Font : Times New Roman, Font size : 24, Bold) </vt:lpstr>
      <vt:lpstr>PowerPoint Presentation</vt:lpstr>
      <vt:lpstr>Proposed method:(Font : Times New Roman, Font size : 24, Bold) </vt:lpstr>
      <vt:lpstr>Advantages of Proposed method:(Font : Times New Roman, Font size : 24, Bold) </vt:lpstr>
      <vt:lpstr>Applications of Proposed method:(Font : Times New Roman, Font size : 24, Bold) </vt:lpstr>
      <vt:lpstr>Hardware and Software Requirements:(Font : Times New Roman, Font size : 24, Bold) </vt:lpstr>
      <vt:lpstr>Results and Discussions:(Font : Times New Roman, Font size : 24, Bold) </vt:lpstr>
      <vt:lpstr>Conclusion:(Font : Times New Roman, Font size : 24, Bold) </vt:lpstr>
      <vt:lpstr>References:(Font : Times New Roman, Font size : 24, Bold)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Keerthana</dc:creator>
  <cp:lastModifiedBy>Keerthana</cp:lastModifiedBy>
  <cp:revision>44</cp:revision>
  <dcterms:created xsi:type="dcterms:W3CDTF">2020-06-29T09:16:21Z</dcterms:created>
  <dcterms:modified xsi:type="dcterms:W3CDTF">2020-06-29T12:36:05Z</dcterms:modified>
</cp:coreProperties>
</file>