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9" r:id="rId4"/>
    <p:sldId id="258" r:id="rId5"/>
    <p:sldId id="264" r:id="rId6"/>
    <p:sldId id="265" r:id="rId7"/>
    <p:sldId id="266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9F505B-96D4-4387-B95F-0BAC02374D8E}" type="doc">
      <dgm:prSet loTypeId="urn:microsoft.com/office/officeart/2005/8/layout/cycle5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A3EC9F6-42DE-4DF2-BDD8-5B90F75CE464}">
      <dgm:prSet phldrT="[Text]"/>
      <dgm:spPr/>
      <dgm:t>
        <a:bodyPr/>
        <a:lstStyle/>
        <a:p>
          <a:r>
            <a:rPr lang="en-US" b="1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Footprinting</a:t>
          </a:r>
          <a:endParaRPr lang="en-US" b="1" dirty="0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gm:t>
    </dgm:pt>
    <dgm:pt modelId="{281541A4-F477-49BB-82EA-A79A7E51428C}" type="parTrans" cxnId="{5E55D38B-A632-46DA-BEA3-D6462AFF7F43}">
      <dgm:prSet/>
      <dgm:spPr/>
      <dgm:t>
        <a:bodyPr/>
        <a:lstStyle/>
        <a:p>
          <a:endParaRPr lang="en-US"/>
        </a:p>
      </dgm:t>
    </dgm:pt>
    <dgm:pt modelId="{F13A12E0-6F42-455C-859D-18D4CB895DD6}" type="sibTrans" cxnId="{5E55D38B-A632-46DA-BEA3-D6462AFF7F43}">
      <dgm:prSet/>
      <dgm:spPr/>
      <dgm:t>
        <a:bodyPr/>
        <a:lstStyle/>
        <a:p>
          <a:endParaRPr lang="en-US"/>
        </a:p>
      </dgm:t>
    </dgm:pt>
    <dgm:pt modelId="{123A0DA3-970F-468C-9F18-BD32B3653634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Scanning</a:t>
          </a:r>
          <a:endParaRPr lang="en-US" b="1" dirty="0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gm:t>
    </dgm:pt>
    <dgm:pt modelId="{BA621958-50AF-4BD8-ADDA-EC47FFE2207F}" type="parTrans" cxnId="{B6B0823B-BE29-4868-9E95-5FD12973BEC9}">
      <dgm:prSet/>
      <dgm:spPr/>
      <dgm:t>
        <a:bodyPr/>
        <a:lstStyle/>
        <a:p>
          <a:endParaRPr lang="en-US"/>
        </a:p>
      </dgm:t>
    </dgm:pt>
    <dgm:pt modelId="{CED35ED5-ABA5-4453-A251-9615BC6C17EF}" type="sibTrans" cxnId="{B6B0823B-BE29-4868-9E95-5FD12973BEC9}">
      <dgm:prSet/>
      <dgm:spPr/>
      <dgm:t>
        <a:bodyPr/>
        <a:lstStyle/>
        <a:p>
          <a:endParaRPr lang="en-US"/>
        </a:p>
      </dgm:t>
    </dgm:pt>
    <dgm:pt modelId="{49763CC5-B180-4AA5-A419-CCC5745CFF20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Enumeration</a:t>
          </a:r>
          <a:endParaRPr lang="en-US" b="1" dirty="0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gm:t>
    </dgm:pt>
    <dgm:pt modelId="{16BC8C8E-D1EE-431D-9C1C-2D7EC13DACB1}" type="parTrans" cxnId="{DE69AE39-D57C-4B8A-B352-999F7EABA2DF}">
      <dgm:prSet/>
      <dgm:spPr/>
      <dgm:t>
        <a:bodyPr/>
        <a:lstStyle/>
        <a:p>
          <a:endParaRPr lang="en-US"/>
        </a:p>
      </dgm:t>
    </dgm:pt>
    <dgm:pt modelId="{CA8450BB-B037-4BA2-983C-A99CDC372DB2}" type="sibTrans" cxnId="{DE69AE39-D57C-4B8A-B352-999F7EABA2DF}">
      <dgm:prSet/>
      <dgm:spPr/>
      <dgm:t>
        <a:bodyPr/>
        <a:lstStyle/>
        <a:p>
          <a:endParaRPr lang="en-US"/>
        </a:p>
      </dgm:t>
    </dgm:pt>
    <dgm:pt modelId="{9B5E145A-DB91-48D9-96DE-D9762011EE46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Attack and Gaining Access</a:t>
          </a:r>
          <a:endParaRPr lang="en-US" b="1" dirty="0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gm:t>
    </dgm:pt>
    <dgm:pt modelId="{64E3663D-FBC4-43A6-A836-192B1602D439}" type="parTrans" cxnId="{C5227DC5-035C-4828-B2D2-831A1316CB10}">
      <dgm:prSet/>
      <dgm:spPr/>
      <dgm:t>
        <a:bodyPr/>
        <a:lstStyle/>
        <a:p>
          <a:endParaRPr lang="en-US"/>
        </a:p>
      </dgm:t>
    </dgm:pt>
    <dgm:pt modelId="{384C72A5-098C-4ED8-888D-B92D67965D2D}" type="sibTrans" cxnId="{C5227DC5-035C-4828-B2D2-831A1316CB10}">
      <dgm:prSet/>
      <dgm:spPr/>
      <dgm:t>
        <a:bodyPr/>
        <a:lstStyle/>
        <a:p>
          <a:endParaRPr lang="en-US"/>
        </a:p>
      </dgm:t>
    </dgm:pt>
    <dgm:pt modelId="{3C7EE72A-39E3-4F56-8B43-D9AD5418BBFF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Escalating Privilege, Covering Tracks and Creating Backdoors</a:t>
          </a:r>
          <a:endParaRPr lang="en-US" b="1" dirty="0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gm:t>
    </dgm:pt>
    <dgm:pt modelId="{6585858A-98E7-4BCE-B45D-3E30E9194F3C}" type="parTrans" cxnId="{25753AE3-605B-4737-B004-E73B6725F068}">
      <dgm:prSet/>
      <dgm:spPr/>
      <dgm:t>
        <a:bodyPr/>
        <a:lstStyle/>
        <a:p>
          <a:endParaRPr lang="en-US"/>
        </a:p>
      </dgm:t>
    </dgm:pt>
    <dgm:pt modelId="{AB3D49C8-E397-4C91-B7E5-322B1550A751}" type="sibTrans" cxnId="{25753AE3-605B-4737-B004-E73B6725F068}">
      <dgm:prSet/>
      <dgm:spPr/>
      <dgm:t>
        <a:bodyPr/>
        <a:lstStyle/>
        <a:p>
          <a:endParaRPr lang="en-US"/>
        </a:p>
      </dgm:t>
    </dgm:pt>
    <dgm:pt modelId="{CD974DD6-1B5A-45BE-B1B8-38136DD20DB9}" type="pres">
      <dgm:prSet presAssocID="{939F505B-96D4-4387-B95F-0BAC02374D8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32E570-D195-442D-955F-C1DAB290EB72}" type="pres">
      <dgm:prSet presAssocID="{AA3EC9F6-42DE-4DF2-BDD8-5B90F75CE46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B56DF1-B984-43B1-9D0B-D97FF67BD644}" type="pres">
      <dgm:prSet presAssocID="{AA3EC9F6-42DE-4DF2-BDD8-5B90F75CE464}" presName="spNode" presStyleCnt="0"/>
      <dgm:spPr/>
    </dgm:pt>
    <dgm:pt modelId="{B66CAD5C-F921-4064-9E80-79A82A635855}" type="pres">
      <dgm:prSet presAssocID="{F13A12E0-6F42-455C-859D-18D4CB895DD6}" presName="sibTrans" presStyleLbl="sibTrans1D1" presStyleIdx="0" presStyleCnt="5"/>
      <dgm:spPr/>
      <dgm:t>
        <a:bodyPr/>
        <a:lstStyle/>
        <a:p>
          <a:endParaRPr lang="en-US"/>
        </a:p>
      </dgm:t>
    </dgm:pt>
    <dgm:pt modelId="{0C8C2D7B-CF4B-40BF-8C17-9D18D3CC1E87}" type="pres">
      <dgm:prSet presAssocID="{123A0DA3-970F-468C-9F18-BD32B365363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B12A43-9FE4-448E-B2AD-B6BFFA302056}" type="pres">
      <dgm:prSet presAssocID="{123A0DA3-970F-468C-9F18-BD32B3653634}" presName="spNode" presStyleCnt="0"/>
      <dgm:spPr/>
    </dgm:pt>
    <dgm:pt modelId="{AF41A711-EC97-456F-93DB-D21C83C06E3B}" type="pres">
      <dgm:prSet presAssocID="{CED35ED5-ABA5-4453-A251-9615BC6C17EF}" presName="sibTrans" presStyleLbl="sibTrans1D1" presStyleIdx="1" presStyleCnt="5"/>
      <dgm:spPr/>
      <dgm:t>
        <a:bodyPr/>
        <a:lstStyle/>
        <a:p>
          <a:endParaRPr lang="en-US"/>
        </a:p>
      </dgm:t>
    </dgm:pt>
    <dgm:pt modelId="{58787324-41C4-4625-8577-46EAFECE595C}" type="pres">
      <dgm:prSet presAssocID="{49763CC5-B180-4AA5-A419-CCC5745CFF2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140F8F-4850-4762-8A32-6FD4AA1E0840}" type="pres">
      <dgm:prSet presAssocID="{49763CC5-B180-4AA5-A419-CCC5745CFF20}" presName="spNode" presStyleCnt="0"/>
      <dgm:spPr/>
    </dgm:pt>
    <dgm:pt modelId="{0270982B-F00D-4DB6-9B21-7AE0422F6D9A}" type="pres">
      <dgm:prSet presAssocID="{CA8450BB-B037-4BA2-983C-A99CDC372DB2}" presName="sibTrans" presStyleLbl="sibTrans1D1" presStyleIdx="2" presStyleCnt="5"/>
      <dgm:spPr/>
      <dgm:t>
        <a:bodyPr/>
        <a:lstStyle/>
        <a:p>
          <a:endParaRPr lang="en-US"/>
        </a:p>
      </dgm:t>
    </dgm:pt>
    <dgm:pt modelId="{602CD5D9-6279-402B-B29E-4E76F041F773}" type="pres">
      <dgm:prSet presAssocID="{9B5E145A-DB91-48D9-96DE-D9762011EE4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3C821F-4EB7-4782-9E30-14376B28E04F}" type="pres">
      <dgm:prSet presAssocID="{9B5E145A-DB91-48D9-96DE-D9762011EE46}" presName="spNode" presStyleCnt="0"/>
      <dgm:spPr/>
    </dgm:pt>
    <dgm:pt modelId="{A64A5F07-421A-4BC1-8373-816E3FD1C1DE}" type="pres">
      <dgm:prSet presAssocID="{384C72A5-098C-4ED8-888D-B92D67965D2D}" presName="sibTrans" presStyleLbl="sibTrans1D1" presStyleIdx="3" presStyleCnt="5"/>
      <dgm:spPr/>
      <dgm:t>
        <a:bodyPr/>
        <a:lstStyle/>
        <a:p>
          <a:endParaRPr lang="en-US"/>
        </a:p>
      </dgm:t>
    </dgm:pt>
    <dgm:pt modelId="{F52017AD-F84C-4186-85E2-C438A1BF2146}" type="pres">
      <dgm:prSet presAssocID="{3C7EE72A-39E3-4F56-8B43-D9AD5418BBF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432D24-886C-4540-BD46-4FF478D466C0}" type="pres">
      <dgm:prSet presAssocID="{3C7EE72A-39E3-4F56-8B43-D9AD5418BBFF}" presName="spNode" presStyleCnt="0"/>
      <dgm:spPr/>
    </dgm:pt>
    <dgm:pt modelId="{D7CDB5A8-D489-4117-9254-D47EB41B9F56}" type="pres">
      <dgm:prSet presAssocID="{AB3D49C8-E397-4C91-B7E5-322B1550A751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309BC74C-5204-4136-A385-41AA197E8E96}" type="presOf" srcId="{AB3D49C8-E397-4C91-B7E5-322B1550A751}" destId="{D7CDB5A8-D489-4117-9254-D47EB41B9F56}" srcOrd="0" destOrd="0" presId="urn:microsoft.com/office/officeart/2005/8/layout/cycle5"/>
    <dgm:cxn modelId="{084E2B64-26E7-4D08-85EF-99B408303987}" type="presOf" srcId="{123A0DA3-970F-468C-9F18-BD32B3653634}" destId="{0C8C2D7B-CF4B-40BF-8C17-9D18D3CC1E87}" srcOrd="0" destOrd="0" presId="urn:microsoft.com/office/officeart/2005/8/layout/cycle5"/>
    <dgm:cxn modelId="{3391ED09-E648-47B3-A6AF-81B00C5382DE}" type="presOf" srcId="{CA8450BB-B037-4BA2-983C-A99CDC372DB2}" destId="{0270982B-F00D-4DB6-9B21-7AE0422F6D9A}" srcOrd="0" destOrd="0" presId="urn:microsoft.com/office/officeart/2005/8/layout/cycle5"/>
    <dgm:cxn modelId="{C5227DC5-035C-4828-B2D2-831A1316CB10}" srcId="{939F505B-96D4-4387-B95F-0BAC02374D8E}" destId="{9B5E145A-DB91-48D9-96DE-D9762011EE46}" srcOrd="3" destOrd="0" parTransId="{64E3663D-FBC4-43A6-A836-192B1602D439}" sibTransId="{384C72A5-098C-4ED8-888D-B92D67965D2D}"/>
    <dgm:cxn modelId="{EB1C1568-66B2-46DC-99A9-A0BE376E2FFB}" type="presOf" srcId="{384C72A5-098C-4ED8-888D-B92D67965D2D}" destId="{A64A5F07-421A-4BC1-8373-816E3FD1C1DE}" srcOrd="0" destOrd="0" presId="urn:microsoft.com/office/officeart/2005/8/layout/cycle5"/>
    <dgm:cxn modelId="{ADEC7500-6B06-4495-90FF-7B6B2DA6905A}" type="presOf" srcId="{9B5E145A-DB91-48D9-96DE-D9762011EE46}" destId="{602CD5D9-6279-402B-B29E-4E76F041F773}" srcOrd="0" destOrd="0" presId="urn:microsoft.com/office/officeart/2005/8/layout/cycle5"/>
    <dgm:cxn modelId="{1194F082-674A-48D4-9AE9-822E2443E1B7}" type="presOf" srcId="{AA3EC9F6-42DE-4DF2-BDD8-5B90F75CE464}" destId="{7532E570-D195-442D-955F-C1DAB290EB72}" srcOrd="0" destOrd="0" presId="urn:microsoft.com/office/officeart/2005/8/layout/cycle5"/>
    <dgm:cxn modelId="{0D901B77-F935-420C-BFF9-8F610A61066A}" type="presOf" srcId="{49763CC5-B180-4AA5-A419-CCC5745CFF20}" destId="{58787324-41C4-4625-8577-46EAFECE595C}" srcOrd="0" destOrd="0" presId="urn:microsoft.com/office/officeart/2005/8/layout/cycle5"/>
    <dgm:cxn modelId="{723DA87C-47AA-4E7D-83CE-DAF3EB3E9AE2}" type="presOf" srcId="{3C7EE72A-39E3-4F56-8B43-D9AD5418BBFF}" destId="{F52017AD-F84C-4186-85E2-C438A1BF2146}" srcOrd="0" destOrd="0" presId="urn:microsoft.com/office/officeart/2005/8/layout/cycle5"/>
    <dgm:cxn modelId="{25753AE3-605B-4737-B004-E73B6725F068}" srcId="{939F505B-96D4-4387-B95F-0BAC02374D8E}" destId="{3C7EE72A-39E3-4F56-8B43-D9AD5418BBFF}" srcOrd="4" destOrd="0" parTransId="{6585858A-98E7-4BCE-B45D-3E30E9194F3C}" sibTransId="{AB3D49C8-E397-4C91-B7E5-322B1550A751}"/>
    <dgm:cxn modelId="{DE69AE39-D57C-4B8A-B352-999F7EABA2DF}" srcId="{939F505B-96D4-4387-B95F-0BAC02374D8E}" destId="{49763CC5-B180-4AA5-A419-CCC5745CFF20}" srcOrd="2" destOrd="0" parTransId="{16BC8C8E-D1EE-431D-9C1C-2D7EC13DACB1}" sibTransId="{CA8450BB-B037-4BA2-983C-A99CDC372DB2}"/>
    <dgm:cxn modelId="{C7C3A006-70E5-4708-9D6C-6A272699F986}" type="presOf" srcId="{CED35ED5-ABA5-4453-A251-9615BC6C17EF}" destId="{AF41A711-EC97-456F-93DB-D21C83C06E3B}" srcOrd="0" destOrd="0" presId="urn:microsoft.com/office/officeart/2005/8/layout/cycle5"/>
    <dgm:cxn modelId="{5E55D38B-A632-46DA-BEA3-D6462AFF7F43}" srcId="{939F505B-96D4-4387-B95F-0BAC02374D8E}" destId="{AA3EC9F6-42DE-4DF2-BDD8-5B90F75CE464}" srcOrd="0" destOrd="0" parTransId="{281541A4-F477-49BB-82EA-A79A7E51428C}" sibTransId="{F13A12E0-6F42-455C-859D-18D4CB895DD6}"/>
    <dgm:cxn modelId="{B6B0823B-BE29-4868-9E95-5FD12973BEC9}" srcId="{939F505B-96D4-4387-B95F-0BAC02374D8E}" destId="{123A0DA3-970F-468C-9F18-BD32B3653634}" srcOrd="1" destOrd="0" parTransId="{BA621958-50AF-4BD8-ADDA-EC47FFE2207F}" sibTransId="{CED35ED5-ABA5-4453-A251-9615BC6C17EF}"/>
    <dgm:cxn modelId="{C514F7DF-4CF0-4BD8-A5AD-6C1D65EF220A}" type="presOf" srcId="{F13A12E0-6F42-455C-859D-18D4CB895DD6}" destId="{B66CAD5C-F921-4064-9E80-79A82A635855}" srcOrd="0" destOrd="0" presId="urn:microsoft.com/office/officeart/2005/8/layout/cycle5"/>
    <dgm:cxn modelId="{E48322F9-2381-4B4D-871C-7F70AF708E97}" type="presOf" srcId="{939F505B-96D4-4387-B95F-0BAC02374D8E}" destId="{CD974DD6-1B5A-45BE-B1B8-38136DD20DB9}" srcOrd="0" destOrd="0" presId="urn:microsoft.com/office/officeart/2005/8/layout/cycle5"/>
    <dgm:cxn modelId="{3D40C808-B853-461C-922D-CD02B9D4756C}" type="presParOf" srcId="{CD974DD6-1B5A-45BE-B1B8-38136DD20DB9}" destId="{7532E570-D195-442D-955F-C1DAB290EB72}" srcOrd="0" destOrd="0" presId="urn:microsoft.com/office/officeart/2005/8/layout/cycle5"/>
    <dgm:cxn modelId="{419D02DF-8734-4C67-B02F-1088BF0C34AD}" type="presParOf" srcId="{CD974DD6-1B5A-45BE-B1B8-38136DD20DB9}" destId="{B6B56DF1-B984-43B1-9D0B-D97FF67BD644}" srcOrd="1" destOrd="0" presId="urn:microsoft.com/office/officeart/2005/8/layout/cycle5"/>
    <dgm:cxn modelId="{5AADC792-D2D6-42E7-8407-296DA2440373}" type="presParOf" srcId="{CD974DD6-1B5A-45BE-B1B8-38136DD20DB9}" destId="{B66CAD5C-F921-4064-9E80-79A82A635855}" srcOrd="2" destOrd="0" presId="urn:microsoft.com/office/officeart/2005/8/layout/cycle5"/>
    <dgm:cxn modelId="{F2D99B6F-7524-4402-9C86-2F8A895745B4}" type="presParOf" srcId="{CD974DD6-1B5A-45BE-B1B8-38136DD20DB9}" destId="{0C8C2D7B-CF4B-40BF-8C17-9D18D3CC1E87}" srcOrd="3" destOrd="0" presId="urn:microsoft.com/office/officeart/2005/8/layout/cycle5"/>
    <dgm:cxn modelId="{69A75148-D305-40AF-A648-6B616B425B24}" type="presParOf" srcId="{CD974DD6-1B5A-45BE-B1B8-38136DD20DB9}" destId="{93B12A43-9FE4-448E-B2AD-B6BFFA302056}" srcOrd="4" destOrd="0" presId="urn:microsoft.com/office/officeart/2005/8/layout/cycle5"/>
    <dgm:cxn modelId="{18412AB4-7967-4E6E-B8D4-D8D09CA4B9BF}" type="presParOf" srcId="{CD974DD6-1B5A-45BE-B1B8-38136DD20DB9}" destId="{AF41A711-EC97-456F-93DB-D21C83C06E3B}" srcOrd="5" destOrd="0" presId="urn:microsoft.com/office/officeart/2005/8/layout/cycle5"/>
    <dgm:cxn modelId="{CE8134C3-C1C5-46EA-92BD-172900D3A97A}" type="presParOf" srcId="{CD974DD6-1B5A-45BE-B1B8-38136DD20DB9}" destId="{58787324-41C4-4625-8577-46EAFECE595C}" srcOrd="6" destOrd="0" presId="urn:microsoft.com/office/officeart/2005/8/layout/cycle5"/>
    <dgm:cxn modelId="{4D7303AC-4898-4936-ADA5-6BEF3FE3F07C}" type="presParOf" srcId="{CD974DD6-1B5A-45BE-B1B8-38136DD20DB9}" destId="{AC140F8F-4850-4762-8A32-6FD4AA1E0840}" srcOrd="7" destOrd="0" presId="urn:microsoft.com/office/officeart/2005/8/layout/cycle5"/>
    <dgm:cxn modelId="{0E830818-3C62-4569-A164-9B22B8E440C2}" type="presParOf" srcId="{CD974DD6-1B5A-45BE-B1B8-38136DD20DB9}" destId="{0270982B-F00D-4DB6-9B21-7AE0422F6D9A}" srcOrd="8" destOrd="0" presId="urn:microsoft.com/office/officeart/2005/8/layout/cycle5"/>
    <dgm:cxn modelId="{E66F48F0-BD44-4BE0-B76E-FAA91CA7F5D4}" type="presParOf" srcId="{CD974DD6-1B5A-45BE-B1B8-38136DD20DB9}" destId="{602CD5D9-6279-402B-B29E-4E76F041F773}" srcOrd="9" destOrd="0" presId="urn:microsoft.com/office/officeart/2005/8/layout/cycle5"/>
    <dgm:cxn modelId="{CB857F53-BA11-45DC-B4D9-4581737365FC}" type="presParOf" srcId="{CD974DD6-1B5A-45BE-B1B8-38136DD20DB9}" destId="{3B3C821F-4EB7-4782-9E30-14376B28E04F}" srcOrd="10" destOrd="0" presId="urn:microsoft.com/office/officeart/2005/8/layout/cycle5"/>
    <dgm:cxn modelId="{4FEB811A-2991-4B33-8C72-FD835DF59346}" type="presParOf" srcId="{CD974DD6-1B5A-45BE-B1B8-38136DD20DB9}" destId="{A64A5F07-421A-4BC1-8373-816E3FD1C1DE}" srcOrd="11" destOrd="0" presId="urn:microsoft.com/office/officeart/2005/8/layout/cycle5"/>
    <dgm:cxn modelId="{89599E33-1C7D-4C3F-A10E-A58E96CFC8DC}" type="presParOf" srcId="{CD974DD6-1B5A-45BE-B1B8-38136DD20DB9}" destId="{F52017AD-F84C-4186-85E2-C438A1BF2146}" srcOrd="12" destOrd="0" presId="urn:microsoft.com/office/officeart/2005/8/layout/cycle5"/>
    <dgm:cxn modelId="{11208838-FBF5-45C9-9A6E-BA5BBD5D22CB}" type="presParOf" srcId="{CD974DD6-1B5A-45BE-B1B8-38136DD20DB9}" destId="{61432D24-886C-4540-BD46-4FF478D466C0}" srcOrd="13" destOrd="0" presId="urn:microsoft.com/office/officeart/2005/8/layout/cycle5"/>
    <dgm:cxn modelId="{1356C46F-CD0B-4DA5-BBAC-A7B7F5F61CFD}" type="presParOf" srcId="{CD974DD6-1B5A-45BE-B1B8-38136DD20DB9}" destId="{D7CDB5A8-D489-4117-9254-D47EB41B9F56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0262B5-2454-465E-9400-86915005570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CD731A-6DAF-4563-B19F-A67799E914A4}">
      <dgm:prSet phldrT="[Text]" custT="1"/>
      <dgm:spPr/>
      <dgm:t>
        <a:bodyPr/>
        <a:lstStyle/>
        <a:p>
          <a:r>
            <a:rPr lang="en-US" sz="3200" b="1" dirty="0" err="1" smtClean="0">
              <a:solidFill>
                <a:schemeClr val="bg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Footprinting</a:t>
          </a:r>
          <a:endParaRPr lang="en-US" sz="3200" b="1" dirty="0">
            <a:solidFill>
              <a:schemeClr val="bg1">
                <a:lumMod val="95000"/>
                <a:lumOff val="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BEF1137A-AF39-4709-B573-42D863DA0505}" type="parTrans" cxnId="{4F80F6D2-E463-4A03-9B8F-02308029FCF7}">
      <dgm:prSet/>
      <dgm:spPr/>
      <dgm:t>
        <a:bodyPr/>
        <a:lstStyle/>
        <a:p>
          <a:endParaRPr lang="en-US"/>
        </a:p>
      </dgm:t>
    </dgm:pt>
    <dgm:pt modelId="{C4F116D9-60F2-458D-BDA5-3ABCA98CC9A4}" type="sibTrans" cxnId="{4F80F6D2-E463-4A03-9B8F-02308029FCF7}">
      <dgm:prSet/>
      <dgm:spPr/>
      <dgm:t>
        <a:bodyPr/>
        <a:lstStyle/>
        <a:p>
          <a:endParaRPr lang="en-US"/>
        </a:p>
      </dgm:t>
    </dgm:pt>
    <dgm:pt modelId="{F1E3742A-FD1A-4F91-9C6B-7032EE66BE26}">
      <dgm:prSet phldrT="[Text]" custT="1"/>
      <dgm:spPr/>
      <dgm:t>
        <a:bodyPr/>
        <a:lstStyle/>
        <a:p>
          <a:r>
            <a:rPr lang="en-US" sz="24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rPr>
            <a:t>Who is, ping</a:t>
          </a:r>
          <a:endParaRPr lang="en-US" sz="2400" dirty="0">
            <a:solidFill>
              <a:srgbClr val="00B050"/>
            </a:solidFill>
            <a:latin typeface="Times New Roman" pitchFamily="18" charset="0"/>
            <a:cs typeface="Times New Roman" pitchFamily="18" charset="0"/>
          </a:endParaRPr>
        </a:p>
      </dgm:t>
    </dgm:pt>
    <dgm:pt modelId="{CE954AB5-8CF0-4E7E-B3FD-461A7622EC52}" type="parTrans" cxnId="{4C07D4EE-5663-41CB-BB2F-9417AA01DAF5}">
      <dgm:prSet/>
      <dgm:spPr/>
      <dgm:t>
        <a:bodyPr/>
        <a:lstStyle/>
        <a:p>
          <a:endParaRPr lang="en-US"/>
        </a:p>
      </dgm:t>
    </dgm:pt>
    <dgm:pt modelId="{5D5E7696-582B-4A18-A015-4D52B011E181}" type="sibTrans" cxnId="{4C07D4EE-5663-41CB-BB2F-9417AA01DAF5}">
      <dgm:prSet/>
      <dgm:spPr/>
      <dgm:t>
        <a:bodyPr/>
        <a:lstStyle/>
        <a:p>
          <a:endParaRPr lang="en-US"/>
        </a:p>
      </dgm:t>
    </dgm:pt>
    <dgm:pt modelId="{F48F87DE-E0E4-459F-8BE0-BBFCE76E3C5C}">
      <dgm:prSet phldrT="[Text]" custT="1"/>
      <dgm:spPr/>
      <dgm:t>
        <a:bodyPr/>
        <a:lstStyle/>
        <a:p>
          <a:r>
            <a:rPr lang="en-US" sz="2400" dirty="0" err="1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rPr>
            <a:t>Traceroot</a:t>
          </a:r>
          <a:r>
            <a:rPr lang="en-US" sz="24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rPr>
            <a:t>, </a:t>
          </a:r>
          <a:r>
            <a:rPr lang="en-US" sz="2400" dirty="0" err="1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rPr>
            <a:t>nslookup</a:t>
          </a:r>
          <a:endParaRPr lang="en-US" sz="2400" dirty="0">
            <a:solidFill>
              <a:srgbClr val="00B050"/>
            </a:solidFill>
            <a:latin typeface="Times New Roman" pitchFamily="18" charset="0"/>
            <a:cs typeface="Times New Roman" pitchFamily="18" charset="0"/>
          </a:endParaRPr>
        </a:p>
      </dgm:t>
    </dgm:pt>
    <dgm:pt modelId="{B1AF0DC1-B60B-41B4-8939-C6C425A7A9F8}" type="parTrans" cxnId="{354AFC77-7F44-4C0B-8D4B-AC436901E5E7}">
      <dgm:prSet/>
      <dgm:spPr/>
      <dgm:t>
        <a:bodyPr/>
        <a:lstStyle/>
        <a:p>
          <a:endParaRPr lang="en-US"/>
        </a:p>
      </dgm:t>
    </dgm:pt>
    <dgm:pt modelId="{C22145EA-C12F-40E5-9613-E8AF8CFDB98F}" type="sibTrans" cxnId="{354AFC77-7F44-4C0B-8D4B-AC436901E5E7}">
      <dgm:prSet/>
      <dgm:spPr/>
      <dgm:t>
        <a:bodyPr/>
        <a:lstStyle/>
        <a:p>
          <a:endParaRPr lang="en-US"/>
        </a:p>
      </dgm:t>
    </dgm:pt>
    <dgm:pt modelId="{88954487-66E2-4F5C-8665-44C0FAA175C4}">
      <dgm:prSet phldrT="[Text]" custT="1"/>
      <dgm:spPr/>
      <dgm:t>
        <a:bodyPr/>
        <a:lstStyle/>
        <a:p>
          <a:r>
            <a:rPr lang="en-US" sz="3200" b="1" dirty="0" smtClean="0">
              <a:solidFill>
                <a:schemeClr val="bg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Scanning</a:t>
          </a:r>
          <a:endParaRPr lang="en-US" sz="3200" b="1" dirty="0">
            <a:solidFill>
              <a:schemeClr val="bg1">
                <a:lumMod val="95000"/>
                <a:lumOff val="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BEC07112-5353-4E3D-A34E-468F64AB4188}" type="parTrans" cxnId="{E9FF26A6-F2FC-484E-8973-233417828832}">
      <dgm:prSet/>
      <dgm:spPr/>
      <dgm:t>
        <a:bodyPr/>
        <a:lstStyle/>
        <a:p>
          <a:endParaRPr lang="en-US"/>
        </a:p>
      </dgm:t>
    </dgm:pt>
    <dgm:pt modelId="{FE28982B-A3EF-4883-A12F-186C126EA677}" type="sibTrans" cxnId="{E9FF26A6-F2FC-484E-8973-233417828832}">
      <dgm:prSet/>
      <dgm:spPr/>
      <dgm:t>
        <a:bodyPr/>
        <a:lstStyle/>
        <a:p>
          <a:endParaRPr lang="en-US"/>
        </a:p>
      </dgm:t>
    </dgm:pt>
    <dgm:pt modelId="{610F08DD-8A52-4858-B1E7-BD2F5EF2778E}">
      <dgm:prSet phldrT="[Text]" custT="1"/>
      <dgm:spPr/>
      <dgm:t>
        <a:bodyPr/>
        <a:lstStyle/>
        <a:p>
          <a:r>
            <a:rPr lang="en-US" sz="2800" dirty="0" err="1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rPr>
            <a:t>nessus</a:t>
          </a:r>
          <a:endParaRPr lang="en-US" sz="2800" dirty="0">
            <a:solidFill>
              <a:schemeClr val="accent6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71762DF8-FAA2-4D19-BABF-12B244AE0568}" type="sibTrans" cxnId="{284252AE-1981-4E1B-99B7-8700ABEFB77F}">
      <dgm:prSet/>
      <dgm:spPr/>
      <dgm:t>
        <a:bodyPr/>
        <a:lstStyle/>
        <a:p>
          <a:endParaRPr lang="en-US"/>
        </a:p>
      </dgm:t>
    </dgm:pt>
    <dgm:pt modelId="{76832CBB-9660-47D2-9754-AB057757C605}" type="parTrans" cxnId="{284252AE-1981-4E1B-99B7-8700ABEFB77F}">
      <dgm:prSet/>
      <dgm:spPr/>
      <dgm:t>
        <a:bodyPr/>
        <a:lstStyle/>
        <a:p>
          <a:endParaRPr lang="en-US"/>
        </a:p>
      </dgm:t>
    </dgm:pt>
    <dgm:pt modelId="{026ABF01-DFD8-4FB8-9722-F226C7D85E93}">
      <dgm:prSet phldrT="[Text]" custT="1"/>
      <dgm:spPr/>
      <dgm:t>
        <a:bodyPr/>
        <a:lstStyle/>
        <a:p>
          <a:r>
            <a:rPr lang="en-US" sz="2800" dirty="0" err="1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rPr>
            <a:t>nmap</a:t>
          </a:r>
          <a:endParaRPr lang="en-US" sz="2800" dirty="0">
            <a:solidFill>
              <a:schemeClr val="accent6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0653ED13-2D1F-4CC3-9A73-E0B7AB444914}" type="sibTrans" cxnId="{2169CEE8-DC55-43E1-9265-A5DBBB7C771D}">
      <dgm:prSet/>
      <dgm:spPr/>
      <dgm:t>
        <a:bodyPr/>
        <a:lstStyle/>
        <a:p>
          <a:endParaRPr lang="en-US"/>
        </a:p>
      </dgm:t>
    </dgm:pt>
    <dgm:pt modelId="{D5A791AE-8771-4287-B9A4-D37C71CD5A59}" type="parTrans" cxnId="{2169CEE8-DC55-43E1-9265-A5DBBB7C771D}">
      <dgm:prSet/>
      <dgm:spPr/>
      <dgm:t>
        <a:bodyPr/>
        <a:lstStyle/>
        <a:p>
          <a:endParaRPr lang="en-US"/>
        </a:p>
      </dgm:t>
    </dgm:pt>
    <dgm:pt modelId="{BD012F3F-0911-43D6-94B4-3AE70A99BADD}">
      <dgm:prSet phldrT="[Text]" custT="1"/>
      <dgm:spPr/>
      <dgm:t>
        <a:bodyPr/>
        <a:lstStyle/>
        <a:p>
          <a:r>
            <a:rPr lang="en-US" sz="3200" b="1" dirty="0" smtClean="0">
              <a:solidFill>
                <a:schemeClr val="bg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Enumeration</a:t>
          </a:r>
          <a:endParaRPr lang="en-US" sz="3200" b="1" dirty="0">
            <a:solidFill>
              <a:schemeClr val="bg1">
                <a:lumMod val="95000"/>
                <a:lumOff val="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140E0B24-1346-4A94-B43E-9B329F7ADD30}" type="sibTrans" cxnId="{6D7EA65A-CB9C-4190-8CC4-5B242745122A}">
      <dgm:prSet/>
      <dgm:spPr/>
      <dgm:t>
        <a:bodyPr/>
        <a:lstStyle/>
        <a:p>
          <a:endParaRPr lang="en-US"/>
        </a:p>
      </dgm:t>
    </dgm:pt>
    <dgm:pt modelId="{AAD454BA-2DBA-4E4F-8DE7-7868E0C6A80B}" type="parTrans" cxnId="{6D7EA65A-CB9C-4190-8CC4-5B242745122A}">
      <dgm:prSet/>
      <dgm:spPr/>
      <dgm:t>
        <a:bodyPr/>
        <a:lstStyle/>
        <a:p>
          <a:endParaRPr lang="en-US"/>
        </a:p>
      </dgm:t>
    </dgm:pt>
    <dgm:pt modelId="{F1F98FF7-EB28-4255-840B-F1A0EA086598}">
      <dgm:prSet phldrT="[Text]" custT="1"/>
      <dgm:spPr/>
      <dgm:t>
        <a:bodyPr/>
        <a:lstStyle/>
        <a:p>
          <a:r>
            <a:rPr lang="en-US" sz="2800" dirty="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Netcat</a:t>
          </a:r>
          <a:r>
            <a:rPr lang="en-US" sz="28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. </a:t>
          </a:r>
          <a:r>
            <a:rPr lang="en-US" sz="2800" dirty="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tcpdump</a:t>
          </a:r>
          <a:endParaRPr lang="en-US" sz="2800" dirty="0">
            <a:solidFill>
              <a:srgbClr val="0070C0"/>
            </a:solidFill>
            <a:latin typeface="Times New Roman" pitchFamily="18" charset="0"/>
            <a:cs typeface="Times New Roman" pitchFamily="18" charset="0"/>
          </a:endParaRPr>
        </a:p>
      </dgm:t>
    </dgm:pt>
    <dgm:pt modelId="{BEB7867B-1360-418A-8E6B-2F161DC8E78A}" type="sibTrans" cxnId="{90AB6701-0DC9-4159-A575-9CE65F16D87F}">
      <dgm:prSet/>
      <dgm:spPr/>
      <dgm:t>
        <a:bodyPr/>
        <a:lstStyle/>
        <a:p>
          <a:endParaRPr lang="en-US"/>
        </a:p>
      </dgm:t>
    </dgm:pt>
    <dgm:pt modelId="{54102AAB-20E5-46CE-BA5F-C7976158CFF2}" type="parTrans" cxnId="{90AB6701-0DC9-4159-A575-9CE65F16D87F}">
      <dgm:prSet/>
      <dgm:spPr/>
      <dgm:t>
        <a:bodyPr/>
        <a:lstStyle/>
        <a:p>
          <a:endParaRPr lang="en-US"/>
        </a:p>
      </dgm:t>
    </dgm:pt>
    <dgm:pt modelId="{0D7D9388-6850-4366-8B8C-188626BD3434}">
      <dgm:prSet phldrT="[Text]" custT="1"/>
      <dgm:spPr/>
      <dgm:t>
        <a:bodyPr/>
        <a:lstStyle/>
        <a:p>
          <a:r>
            <a:rPr lang="en-US" sz="28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Telnet, </a:t>
          </a:r>
          <a:r>
            <a:rPr lang="en-US" sz="2800" dirty="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firewalk</a:t>
          </a:r>
          <a:r>
            <a:rPr lang="en-US" sz="28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</a:t>
          </a:r>
          <a:endParaRPr lang="en-US" sz="2800" dirty="0">
            <a:solidFill>
              <a:srgbClr val="0070C0"/>
            </a:solidFill>
            <a:latin typeface="Times New Roman" pitchFamily="18" charset="0"/>
            <a:cs typeface="Times New Roman" pitchFamily="18" charset="0"/>
          </a:endParaRPr>
        </a:p>
      </dgm:t>
    </dgm:pt>
    <dgm:pt modelId="{A515D2DD-D8A2-4E62-8B3D-610F28A9AE58}" type="sibTrans" cxnId="{509DDA46-1EAA-4B99-BA32-DD4CE6DFCC95}">
      <dgm:prSet/>
      <dgm:spPr/>
      <dgm:t>
        <a:bodyPr/>
        <a:lstStyle/>
        <a:p>
          <a:endParaRPr lang="en-US"/>
        </a:p>
      </dgm:t>
    </dgm:pt>
    <dgm:pt modelId="{B02CCF16-A362-43C4-839C-B16E81AA9D94}" type="parTrans" cxnId="{509DDA46-1EAA-4B99-BA32-DD4CE6DFCC95}">
      <dgm:prSet/>
      <dgm:spPr/>
      <dgm:t>
        <a:bodyPr/>
        <a:lstStyle/>
        <a:p>
          <a:endParaRPr lang="en-US"/>
        </a:p>
      </dgm:t>
    </dgm:pt>
    <dgm:pt modelId="{2A53F5F7-5610-41AC-9451-24BE76CF910A}" type="pres">
      <dgm:prSet presAssocID="{770262B5-2454-465E-9400-86915005570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7D4EBD3-E444-4E63-9BA5-0B4BA5759805}" type="pres">
      <dgm:prSet presAssocID="{6BCD731A-6DAF-4563-B19F-A67799E914A4}" presName="linNode" presStyleCnt="0"/>
      <dgm:spPr/>
    </dgm:pt>
    <dgm:pt modelId="{51194B10-9F66-4D99-B6DF-85A77564D39F}" type="pres">
      <dgm:prSet presAssocID="{6BCD731A-6DAF-4563-B19F-A67799E914A4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E5A14F-FBAE-4C05-B0F4-F4E20CA31200}" type="pres">
      <dgm:prSet presAssocID="{6BCD731A-6DAF-4563-B19F-A67799E914A4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119E8C-CF2A-448E-AA80-350DD16622F3}" type="pres">
      <dgm:prSet presAssocID="{C4F116D9-60F2-458D-BDA5-3ABCA98CC9A4}" presName="sp" presStyleCnt="0"/>
      <dgm:spPr/>
    </dgm:pt>
    <dgm:pt modelId="{7284B8AD-F43F-4D55-951A-A8167BC3B39F}" type="pres">
      <dgm:prSet presAssocID="{88954487-66E2-4F5C-8665-44C0FAA175C4}" presName="linNode" presStyleCnt="0"/>
      <dgm:spPr/>
    </dgm:pt>
    <dgm:pt modelId="{7C9C90E2-91EC-4328-8539-BA26EB2B2682}" type="pres">
      <dgm:prSet presAssocID="{88954487-66E2-4F5C-8665-44C0FAA175C4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3E19F0-493D-459C-90DC-121757C246FF}" type="pres">
      <dgm:prSet presAssocID="{88954487-66E2-4F5C-8665-44C0FAA175C4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B0816F-510B-418C-8AB5-9D6E1748C3B9}" type="pres">
      <dgm:prSet presAssocID="{FE28982B-A3EF-4883-A12F-186C126EA677}" presName="sp" presStyleCnt="0"/>
      <dgm:spPr/>
    </dgm:pt>
    <dgm:pt modelId="{30D1FE3C-A929-4B37-8DD5-E723C8CE8B42}" type="pres">
      <dgm:prSet presAssocID="{BD012F3F-0911-43D6-94B4-3AE70A99BADD}" presName="linNode" presStyleCnt="0"/>
      <dgm:spPr/>
    </dgm:pt>
    <dgm:pt modelId="{FA7CB210-6FF7-4D6C-91FB-3387E72589D1}" type="pres">
      <dgm:prSet presAssocID="{BD012F3F-0911-43D6-94B4-3AE70A99BADD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96CD54-D044-4A9D-85E5-D61CAE6AAB40}" type="pres">
      <dgm:prSet presAssocID="{BD012F3F-0911-43D6-94B4-3AE70A99BADD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4252AE-1981-4E1B-99B7-8700ABEFB77F}" srcId="{88954487-66E2-4F5C-8665-44C0FAA175C4}" destId="{610F08DD-8A52-4858-B1E7-BD2F5EF2778E}" srcOrd="1" destOrd="0" parTransId="{76832CBB-9660-47D2-9754-AB057757C605}" sibTransId="{71762DF8-FAA2-4D19-BABF-12B244AE0568}"/>
    <dgm:cxn modelId="{E7B01499-46D8-421D-98AE-2257A2C1F05E}" type="presOf" srcId="{6BCD731A-6DAF-4563-B19F-A67799E914A4}" destId="{51194B10-9F66-4D99-B6DF-85A77564D39F}" srcOrd="0" destOrd="0" presId="urn:microsoft.com/office/officeart/2005/8/layout/vList5"/>
    <dgm:cxn modelId="{90AB6701-0DC9-4159-A575-9CE65F16D87F}" srcId="{BD012F3F-0911-43D6-94B4-3AE70A99BADD}" destId="{F1F98FF7-EB28-4255-840B-F1A0EA086598}" srcOrd="0" destOrd="0" parTransId="{54102AAB-20E5-46CE-BA5F-C7976158CFF2}" sibTransId="{BEB7867B-1360-418A-8E6B-2F161DC8E78A}"/>
    <dgm:cxn modelId="{F903B617-2AC4-407B-96A1-F3D3CA4514B6}" type="presOf" srcId="{88954487-66E2-4F5C-8665-44C0FAA175C4}" destId="{7C9C90E2-91EC-4328-8539-BA26EB2B2682}" srcOrd="0" destOrd="0" presId="urn:microsoft.com/office/officeart/2005/8/layout/vList5"/>
    <dgm:cxn modelId="{4F80F6D2-E463-4A03-9B8F-02308029FCF7}" srcId="{770262B5-2454-465E-9400-869150055709}" destId="{6BCD731A-6DAF-4563-B19F-A67799E914A4}" srcOrd="0" destOrd="0" parTransId="{BEF1137A-AF39-4709-B573-42D863DA0505}" sibTransId="{C4F116D9-60F2-458D-BDA5-3ABCA98CC9A4}"/>
    <dgm:cxn modelId="{77089E21-6C9F-443A-8224-CAB889512BED}" type="presOf" srcId="{F48F87DE-E0E4-459F-8BE0-BBFCE76E3C5C}" destId="{A1E5A14F-FBAE-4C05-B0F4-F4E20CA31200}" srcOrd="0" destOrd="1" presId="urn:microsoft.com/office/officeart/2005/8/layout/vList5"/>
    <dgm:cxn modelId="{DA5F9B99-0985-4BCD-82FD-1C762C83148C}" type="presOf" srcId="{610F08DD-8A52-4858-B1E7-BD2F5EF2778E}" destId="{C63E19F0-493D-459C-90DC-121757C246FF}" srcOrd="0" destOrd="1" presId="urn:microsoft.com/office/officeart/2005/8/layout/vList5"/>
    <dgm:cxn modelId="{E3079C7D-5C7D-4EEB-99D7-78A0D92A353C}" type="presOf" srcId="{F1F98FF7-EB28-4255-840B-F1A0EA086598}" destId="{2996CD54-D044-4A9D-85E5-D61CAE6AAB40}" srcOrd="0" destOrd="0" presId="urn:microsoft.com/office/officeart/2005/8/layout/vList5"/>
    <dgm:cxn modelId="{34CCF83B-6B24-4CD2-82C2-3E182A99CCAA}" type="presOf" srcId="{F1E3742A-FD1A-4F91-9C6B-7032EE66BE26}" destId="{A1E5A14F-FBAE-4C05-B0F4-F4E20CA31200}" srcOrd="0" destOrd="0" presId="urn:microsoft.com/office/officeart/2005/8/layout/vList5"/>
    <dgm:cxn modelId="{354AFC77-7F44-4C0B-8D4B-AC436901E5E7}" srcId="{6BCD731A-6DAF-4563-B19F-A67799E914A4}" destId="{F48F87DE-E0E4-459F-8BE0-BBFCE76E3C5C}" srcOrd="1" destOrd="0" parTransId="{B1AF0DC1-B60B-41B4-8939-C6C425A7A9F8}" sibTransId="{C22145EA-C12F-40E5-9613-E8AF8CFDB98F}"/>
    <dgm:cxn modelId="{E9FF26A6-F2FC-484E-8973-233417828832}" srcId="{770262B5-2454-465E-9400-869150055709}" destId="{88954487-66E2-4F5C-8665-44C0FAA175C4}" srcOrd="1" destOrd="0" parTransId="{BEC07112-5353-4E3D-A34E-468F64AB4188}" sibTransId="{FE28982B-A3EF-4883-A12F-186C126EA677}"/>
    <dgm:cxn modelId="{9FE367E3-38EE-43AF-A631-69FEB6CAB0C3}" type="presOf" srcId="{026ABF01-DFD8-4FB8-9722-F226C7D85E93}" destId="{C63E19F0-493D-459C-90DC-121757C246FF}" srcOrd="0" destOrd="0" presId="urn:microsoft.com/office/officeart/2005/8/layout/vList5"/>
    <dgm:cxn modelId="{6D7EA65A-CB9C-4190-8CC4-5B242745122A}" srcId="{770262B5-2454-465E-9400-869150055709}" destId="{BD012F3F-0911-43D6-94B4-3AE70A99BADD}" srcOrd="2" destOrd="0" parTransId="{AAD454BA-2DBA-4E4F-8DE7-7868E0C6A80B}" sibTransId="{140E0B24-1346-4A94-B43E-9B329F7ADD30}"/>
    <dgm:cxn modelId="{4C07D4EE-5663-41CB-BB2F-9417AA01DAF5}" srcId="{6BCD731A-6DAF-4563-B19F-A67799E914A4}" destId="{F1E3742A-FD1A-4F91-9C6B-7032EE66BE26}" srcOrd="0" destOrd="0" parTransId="{CE954AB5-8CF0-4E7E-B3FD-461A7622EC52}" sibTransId="{5D5E7696-582B-4A18-A015-4D52B011E181}"/>
    <dgm:cxn modelId="{43C82FFB-4B58-4D28-A585-73333970CB1F}" type="presOf" srcId="{770262B5-2454-465E-9400-869150055709}" destId="{2A53F5F7-5610-41AC-9451-24BE76CF910A}" srcOrd="0" destOrd="0" presId="urn:microsoft.com/office/officeart/2005/8/layout/vList5"/>
    <dgm:cxn modelId="{509DDA46-1EAA-4B99-BA32-DD4CE6DFCC95}" srcId="{BD012F3F-0911-43D6-94B4-3AE70A99BADD}" destId="{0D7D9388-6850-4366-8B8C-188626BD3434}" srcOrd="1" destOrd="0" parTransId="{B02CCF16-A362-43C4-839C-B16E81AA9D94}" sibTransId="{A515D2DD-D8A2-4E62-8B3D-610F28A9AE58}"/>
    <dgm:cxn modelId="{BF114317-BEC6-47EA-9875-F78DFE09F065}" type="presOf" srcId="{BD012F3F-0911-43D6-94B4-3AE70A99BADD}" destId="{FA7CB210-6FF7-4D6C-91FB-3387E72589D1}" srcOrd="0" destOrd="0" presId="urn:microsoft.com/office/officeart/2005/8/layout/vList5"/>
    <dgm:cxn modelId="{2169CEE8-DC55-43E1-9265-A5DBBB7C771D}" srcId="{88954487-66E2-4F5C-8665-44C0FAA175C4}" destId="{026ABF01-DFD8-4FB8-9722-F226C7D85E93}" srcOrd="0" destOrd="0" parTransId="{D5A791AE-8771-4287-B9A4-D37C71CD5A59}" sibTransId="{0653ED13-2D1F-4CC3-9A73-E0B7AB444914}"/>
    <dgm:cxn modelId="{D3301231-BBC5-42DD-A9DB-3F6EE5C52B10}" type="presOf" srcId="{0D7D9388-6850-4366-8B8C-188626BD3434}" destId="{2996CD54-D044-4A9D-85E5-D61CAE6AAB40}" srcOrd="0" destOrd="1" presId="urn:microsoft.com/office/officeart/2005/8/layout/vList5"/>
    <dgm:cxn modelId="{C4F23036-BA56-4489-8E37-D08B01CCAB8C}" type="presParOf" srcId="{2A53F5F7-5610-41AC-9451-24BE76CF910A}" destId="{C7D4EBD3-E444-4E63-9BA5-0B4BA5759805}" srcOrd="0" destOrd="0" presId="urn:microsoft.com/office/officeart/2005/8/layout/vList5"/>
    <dgm:cxn modelId="{0CAF07AC-FB45-4952-AC06-A0D6BFF112F8}" type="presParOf" srcId="{C7D4EBD3-E444-4E63-9BA5-0B4BA5759805}" destId="{51194B10-9F66-4D99-B6DF-85A77564D39F}" srcOrd="0" destOrd="0" presId="urn:microsoft.com/office/officeart/2005/8/layout/vList5"/>
    <dgm:cxn modelId="{F12E06E0-90AD-4C42-BFD6-6812E5C1BA06}" type="presParOf" srcId="{C7D4EBD3-E444-4E63-9BA5-0B4BA5759805}" destId="{A1E5A14F-FBAE-4C05-B0F4-F4E20CA31200}" srcOrd="1" destOrd="0" presId="urn:microsoft.com/office/officeart/2005/8/layout/vList5"/>
    <dgm:cxn modelId="{5B3B2397-9353-4806-B1AE-84710E6A3F86}" type="presParOf" srcId="{2A53F5F7-5610-41AC-9451-24BE76CF910A}" destId="{0B119E8C-CF2A-448E-AA80-350DD16622F3}" srcOrd="1" destOrd="0" presId="urn:microsoft.com/office/officeart/2005/8/layout/vList5"/>
    <dgm:cxn modelId="{BED66ACE-FB43-4A5D-8D9E-152405ECD1E1}" type="presParOf" srcId="{2A53F5F7-5610-41AC-9451-24BE76CF910A}" destId="{7284B8AD-F43F-4D55-951A-A8167BC3B39F}" srcOrd="2" destOrd="0" presId="urn:microsoft.com/office/officeart/2005/8/layout/vList5"/>
    <dgm:cxn modelId="{46865759-9270-422C-B077-C087D5203922}" type="presParOf" srcId="{7284B8AD-F43F-4D55-951A-A8167BC3B39F}" destId="{7C9C90E2-91EC-4328-8539-BA26EB2B2682}" srcOrd="0" destOrd="0" presId="urn:microsoft.com/office/officeart/2005/8/layout/vList5"/>
    <dgm:cxn modelId="{D8FAB7CE-E3BB-4DA6-AC55-4CD836DCE348}" type="presParOf" srcId="{7284B8AD-F43F-4D55-951A-A8167BC3B39F}" destId="{C63E19F0-493D-459C-90DC-121757C246FF}" srcOrd="1" destOrd="0" presId="urn:microsoft.com/office/officeart/2005/8/layout/vList5"/>
    <dgm:cxn modelId="{4391E84A-F7D2-4922-B4EB-3EBB29BE3A0D}" type="presParOf" srcId="{2A53F5F7-5610-41AC-9451-24BE76CF910A}" destId="{FBB0816F-510B-418C-8AB5-9D6E1748C3B9}" srcOrd="3" destOrd="0" presId="urn:microsoft.com/office/officeart/2005/8/layout/vList5"/>
    <dgm:cxn modelId="{170F300C-BA53-41DA-8FC3-479DD6CF5097}" type="presParOf" srcId="{2A53F5F7-5610-41AC-9451-24BE76CF910A}" destId="{30D1FE3C-A929-4B37-8DD5-E723C8CE8B42}" srcOrd="4" destOrd="0" presId="urn:microsoft.com/office/officeart/2005/8/layout/vList5"/>
    <dgm:cxn modelId="{922C86E2-BB4F-4F61-A2F7-1786F561C4D7}" type="presParOf" srcId="{30D1FE3C-A929-4B37-8DD5-E723C8CE8B42}" destId="{FA7CB210-6FF7-4D6C-91FB-3387E72589D1}" srcOrd="0" destOrd="0" presId="urn:microsoft.com/office/officeart/2005/8/layout/vList5"/>
    <dgm:cxn modelId="{FD22506A-4E8B-46C9-929A-270BFFB230E3}" type="presParOf" srcId="{30D1FE3C-A929-4B37-8DD5-E723C8CE8B42}" destId="{2996CD54-D044-4A9D-85E5-D61CAE6AAB4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F57CEE-2B17-45DF-8B9E-A68E2E92FDCA}" type="doc">
      <dgm:prSet loTypeId="urn:microsoft.com/office/officeart/2005/8/layout/vList2" loCatId="list" qsTypeId="urn:microsoft.com/office/officeart/2005/8/quickstyle/3d9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9414C49-31AE-43AD-B200-4CCC44CFA8DD}">
      <dgm:prSet/>
      <dgm:spPr/>
      <dgm:t>
        <a:bodyPr/>
        <a:lstStyle/>
        <a:p>
          <a:pPr rtl="0"/>
          <a:r>
            <a:rPr lang="en-US" dirty="0" smtClean="0"/>
            <a:t>When solving problems, dig at the roots instead of just hacking at the leaves.</a:t>
          </a:r>
          <a:br>
            <a:rPr lang="en-US" dirty="0" smtClean="0"/>
          </a:br>
          <a:r>
            <a:rPr lang="en-US" dirty="0" smtClean="0"/>
            <a:t> </a:t>
          </a:r>
          <a:endParaRPr lang="en-US" dirty="0"/>
        </a:p>
      </dgm:t>
    </dgm:pt>
    <dgm:pt modelId="{A961448D-2601-4D3F-B806-F43E1A89A762}" type="parTrans" cxnId="{ED244679-EB97-47EE-9917-6BA49F91B2D5}">
      <dgm:prSet/>
      <dgm:spPr/>
      <dgm:t>
        <a:bodyPr/>
        <a:lstStyle/>
        <a:p>
          <a:endParaRPr lang="en-US"/>
        </a:p>
      </dgm:t>
    </dgm:pt>
    <dgm:pt modelId="{6B767ED9-90A0-4E01-9B5E-DB8ED73A5B1E}" type="sibTrans" cxnId="{ED244679-EB97-47EE-9917-6BA49F91B2D5}">
      <dgm:prSet/>
      <dgm:spPr/>
      <dgm:t>
        <a:bodyPr/>
        <a:lstStyle/>
        <a:p>
          <a:endParaRPr lang="en-US"/>
        </a:p>
      </dgm:t>
    </dgm:pt>
    <dgm:pt modelId="{E33588C8-453F-4971-83EA-A664DC3ABCB4}" type="pres">
      <dgm:prSet presAssocID="{A8F57CEE-2B17-45DF-8B9E-A68E2E92FDC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7189C2-BA8D-4B31-846C-972ACAA9A032}" type="pres">
      <dgm:prSet presAssocID="{79414C49-31AE-43AD-B200-4CCC44CFA8D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834D7B-C5EE-4E0F-AC36-9E08C57C6081}" type="presOf" srcId="{A8F57CEE-2B17-45DF-8B9E-A68E2E92FDCA}" destId="{E33588C8-453F-4971-83EA-A664DC3ABCB4}" srcOrd="0" destOrd="0" presId="urn:microsoft.com/office/officeart/2005/8/layout/vList2"/>
    <dgm:cxn modelId="{ED244679-EB97-47EE-9917-6BA49F91B2D5}" srcId="{A8F57CEE-2B17-45DF-8B9E-A68E2E92FDCA}" destId="{79414C49-31AE-43AD-B200-4CCC44CFA8DD}" srcOrd="0" destOrd="0" parTransId="{A961448D-2601-4D3F-B806-F43E1A89A762}" sibTransId="{6B767ED9-90A0-4E01-9B5E-DB8ED73A5B1E}"/>
    <dgm:cxn modelId="{368FEBF4-88EA-4583-91C1-0C28C1E085F8}" type="presOf" srcId="{79414C49-31AE-43AD-B200-4CCC44CFA8DD}" destId="{927189C2-BA8D-4B31-846C-972ACAA9A032}" srcOrd="0" destOrd="0" presId="urn:microsoft.com/office/officeart/2005/8/layout/vList2"/>
    <dgm:cxn modelId="{EA1CC4C5-4A8D-45B7-BCFE-A51C66D157D1}" type="presParOf" srcId="{E33588C8-453F-4971-83EA-A664DC3ABCB4}" destId="{927189C2-BA8D-4B31-846C-972ACAA9A03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32E570-D195-442D-955F-C1DAB290EB72}">
      <dsp:nvSpPr>
        <dsp:cNvPr id="0" name=""/>
        <dsp:cNvSpPr/>
      </dsp:nvSpPr>
      <dsp:spPr>
        <a:xfrm>
          <a:off x="3658939" y="2954"/>
          <a:ext cx="1826121" cy="118697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Footprinting</a:t>
          </a:r>
          <a:endParaRPr lang="en-US" sz="1400" b="1" kern="1200" dirty="0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716882" y="60897"/>
        <a:ext cx="1710235" cy="1071092"/>
      </dsp:txXfrm>
    </dsp:sp>
    <dsp:sp modelId="{B66CAD5C-F921-4064-9E80-79A82A635855}">
      <dsp:nvSpPr>
        <dsp:cNvPr id="0" name=""/>
        <dsp:cNvSpPr/>
      </dsp:nvSpPr>
      <dsp:spPr>
        <a:xfrm>
          <a:off x="2199966" y="596443"/>
          <a:ext cx="4744067" cy="4744067"/>
        </a:xfrm>
        <a:custGeom>
          <a:avLst/>
          <a:gdLst/>
          <a:ahLst/>
          <a:cxnLst/>
          <a:rect l="0" t="0" r="0" b="0"/>
          <a:pathLst>
            <a:path>
              <a:moveTo>
                <a:pt x="3529873" y="301780"/>
              </a:moveTo>
              <a:arcTo wR="2372033" hR="2372033" stAng="17953031" swAng="1212181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C2D7B-CF4B-40BF-8C17-9D18D3CC1E87}">
      <dsp:nvSpPr>
        <dsp:cNvPr id="0" name=""/>
        <dsp:cNvSpPr/>
      </dsp:nvSpPr>
      <dsp:spPr>
        <a:xfrm>
          <a:off x="5914877" y="1641989"/>
          <a:ext cx="1826121" cy="1186978"/>
        </a:xfrm>
        <a:prstGeom prst="round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Scanning</a:t>
          </a:r>
          <a:endParaRPr lang="en-US" sz="1400" b="1" kern="1200" dirty="0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972820" y="1699932"/>
        <a:ext cx="1710235" cy="1071092"/>
      </dsp:txXfrm>
    </dsp:sp>
    <dsp:sp modelId="{AF41A711-EC97-456F-93DB-D21C83C06E3B}">
      <dsp:nvSpPr>
        <dsp:cNvPr id="0" name=""/>
        <dsp:cNvSpPr/>
      </dsp:nvSpPr>
      <dsp:spPr>
        <a:xfrm>
          <a:off x="2199966" y="596443"/>
          <a:ext cx="4744067" cy="4744067"/>
        </a:xfrm>
        <a:custGeom>
          <a:avLst/>
          <a:gdLst/>
          <a:ahLst/>
          <a:cxnLst/>
          <a:rect l="0" t="0" r="0" b="0"/>
          <a:pathLst>
            <a:path>
              <a:moveTo>
                <a:pt x="4738387" y="2536087"/>
              </a:moveTo>
              <a:arcTo wR="2372033" hR="2372033" stAng="21837951" swAng="1360223"/>
            </a:path>
          </a:pathLst>
        </a:custGeom>
        <a:noFill/>
        <a:ln w="9525" cap="flat" cmpd="sng" algn="ctr">
          <a:solidFill>
            <a:schemeClr val="accent5">
              <a:hueOff val="-2483469"/>
              <a:satOff val="9953"/>
              <a:lumOff val="215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787324-41C4-4625-8577-46EAFECE595C}">
      <dsp:nvSpPr>
        <dsp:cNvPr id="0" name=""/>
        <dsp:cNvSpPr/>
      </dsp:nvSpPr>
      <dsp:spPr>
        <a:xfrm>
          <a:off x="5053185" y="4294003"/>
          <a:ext cx="1826121" cy="1186978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Enumeration</a:t>
          </a:r>
          <a:endParaRPr lang="en-US" sz="1400" b="1" kern="1200" dirty="0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111128" y="4351946"/>
        <a:ext cx="1710235" cy="1071092"/>
      </dsp:txXfrm>
    </dsp:sp>
    <dsp:sp modelId="{0270982B-F00D-4DB6-9B21-7AE0422F6D9A}">
      <dsp:nvSpPr>
        <dsp:cNvPr id="0" name=""/>
        <dsp:cNvSpPr/>
      </dsp:nvSpPr>
      <dsp:spPr>
        <a:xfrm>
          <a:off x="2199966" y="596443"/>
          <a:ext cx="4744067" cy="4744067"/>
        </a:xfrm>
        <a:custGeom>
          <a:avLst/>
          <a:gdLst/>
          <a:ahLst/>
          <a:cxnLst/>
          <a:rect l="0" t="0" r="0" b="0"/>
          <a:pathLst>
            <a:path>
              <a:moveTo>
                <a:pt x="2663370" y="4726108"/>
              </a:moveTo>
              <a:arcTo wR="2372033" hR="2372033" stAng="4976702" swAng="846597"/>
            </a:path>
          </a:pathLst>
        </a:custGeom>
        <a:noFill/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2CD5D9-6279-402B-B29E-4E76F041F773}">
      <dsp:nvSpPr>
        <dsp:cNvPr id="0" name=""/>
        <dsp:cNvSpPr/>
      </dsp:nvSpPr>
      <dsp:spPr>
        <a:xfrm>
          <a:off x="2264693" y="4294003"/>
          <a:ext cx="1826121" cy="1186978"/>
        </a:xfrm>
        <a:prstGeom prst="round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Attack and Gaining Access</a:t>
          </a:r>
          <a:endParaRPr lang="en-US" sz="1400" b="1" kern="1200" dirty="0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322636" y="4351946"/>
        <a:ext cx="1710235" cy="1071092"/>
      </dsp:txXfrm>
    </dsp:sp>
    <dsp:sp modelId="{A64A5F07-421A-4BC1-8373-816E3FD1C1DE}">
      <dsp:nvSpPr>
        <dsp:cNvPr id="0" name=""/>
        <dsp:cNvSpPr/>
      </dsp:nvSpPr>
      <dsp:spPr>
        <a:xfrm>
          <a:off x="2199966" y="596443"/>
          <a:ext cx="4744067" cy="4744067"/>
        </a:xfrm>
        <a:custGeom>
          <a:avLst/>
          <a:gdLst/>
          <a:ahLst/>
          <a:cxnLst/>
          <a:rect l="0" t="0" r="0" b="0"/>
          <a:pathLst>
            <a:path>
              <a:moveTo>
                <a:pt x="251741" y="3435474"/>
              </a:moveTo>
              <a:arcTo wR="2372033" hR="2372033" stAng="9201826" swAng="1360223"/>
            </a:path>
          </a:pathLst>
        </a:custGeom>
        <a:noFill/>
        <a:ln w="9525" cap="flat" cmpd="sng" algn="ctr">
          <a:solidFill>
            <a:schemeClr val="accent5">
              <a:hueOff val="-7450407"/>
              <a:satOff val="29858"/>
              <a:lumOff val="647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2017AD-F84C-4186-85E2-C438A1BF2146}">
      <dsp:nvSpPr>
        <dsp:cNvPr id="0" name=""/>
        <dsp:cNvSpPr/>
      </dsp:nvSpPr>
      <dsp:spPr>
        <a:xfrm>
          <a:off x="1403001" y="1641989"/>
          <a:ext cx="1826121" cy="1186978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Escalating Privilege, Covering Tracks and Creating Backdoors</a:t>
          </a:r>
          <a:endParaRPr lang="en-US" sz="1400" b="1" kern="1200" dirty="0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460944" y="1699932"/>
        <a:ext cx="1710235" cy="1071092"/>
      </dsp:txXfrm>
    </dsp:sp>
    <dsp:sp modelId="{D7CDB5A8-D489-4117-9254-D47EB41B9F56}">
      <dsp:nvSpPr>
        <dsp:cNvPr id="0" name=""/>
        <dsp:cNvSpPr/>
      </dsp:nvSpPr>
      <dsp:spPr>
        <a:xfrm>
          <a:off x="2199966" y="596443"/>
          <a:ext cx="4744067" cy="4744067"/>
        </a:xfrm>
        <a:custGeom>
          <a:avLst/>
          <a:gdLst/>
          <a:ahLst/>
          <a:cxnLst/>
          <a:rect l="0" t="0" r="0" b="0"/>
          <a:pathLst>
            <a:path>
              <a:moveTo>
                <a:pt x="570472" y="829010"/>
              </a:moveTo>
              <a:arcTo wR="2372033" hR="2372033" stAng="13234788" swAng="1212181"/>
            </a:path>
          </a:pathLst>
        </a:custGeom>
        <a:noFill/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E5A14F-FBAE-4C05-B0F4-F4E20CA31200}">
      <dsp:nvSpPr>
        <dsp:cNvPr id="0" name=""/>
        <dsp:cNvSpPr/>
      </dsp:nvSpPr>
      <dsp:spPr>
        <a:xfrm rot="5400000">
          <a:off x="5012703" y="-1901980"/>
          <a:ext cx="1166849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rPr>
            <a:t>Who is, ping</a:t>
          </a:r>
          <a:endParaRPr lang="en-US" sz="2400" kern="1200" dirty="0">
            <a:solidFill>
              <a:srgbClr val="00B050"/>
            </a:solidFill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rPr>
            <a:t>Traceroot</a:t>
          </a:r>
          <a:r>
            <a:rPr lang="en-US" sz="2400" kern="12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rPr>
            <a:t>, </a:t>
          </a:r>
          <a:r>
            <a:rPr lang="en-US" sz="2400" kern="1200" dirty="0" err="1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rPr>
            <a:t>nslookup</a:t>
          </a:r>
          <a:endParaRPr lang="en-US" sz="2400" kern="1200" dirty="0">
            <a:solidFill>
              <a:srgbClr val="00B050"/>
            </a:solidFill>
            <a:latin typeface="Times New Roman" pitchFamily="18" charset="0"/>
            <a:cs typeface="Times New Roman" pitchFamily="18" charset="0"/>
          </a:endParaRPr>
        </a:p>
      </dsp:txBody>
      <dsp:txXfrm rot="-5400000">
        <a:off x="2962656" y="205028"/>
        <a:ext cx="5209983" cy="1052927"/>
      </dsp:txXfrm>
    </dsp:sp>
    <dsp:sp modelId="{51194B10-9F66-4D99-B6DF-85A77564D39F}">
      <dsp:nvSpPr>
        <dsp:cNvPr id="0" name=""/>
        <dsp:cNvSpPr/>
      </dsp:nvSpPr>
      <dsp:spPr>
        <a:xfrm>
          <a:off x="0" y="2209"/>
          <a:ext cx="2962656" cy="1458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err="1" smtClean="0">
              <a:solidFill>
                <a:schemeClr val="bg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Footprinting</a:t>
          </a:r>
          <a:endParaRPr lang="en-US" sz="3200" b="1" kern="1200" dirty="0">
            <a:solidFill>
              <a:schemeClr val="bg1">
                <a:lumMod val="95000"/>
                <a:lumOff val="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71201" y="73410"/>
        <a:ext cx="2820254" cy="1316160"/>
      </dsp:txXfrm>
    </dsp:sp>
    <dsp:sp modelId="{C63E19F0-493D-459C-90DC-121757C246FF}">
      <dsp:nvSpPr>
        <dsp:cNvPr id="0" name=""/>
        <dsp:cNvSpPr/>
      </dsp:nvSpPr>
      <dsp:spPr>
        <a:xfrm rot="5400000">
          <a:off x="5012703" y="-370490"/>
          <a:ext cx="1166849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err="1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rPr>
            <a:t>nmap</a:t>
          </a:r>
          <a:endParaRPr lang="en-US" sz="2800" kern="1200" dirty="0">
            <a:solidFill>
              <a:schemeClr val="accent6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err="1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rPr>
            <a:t>nessus</a:t>
          </a:r>
          <a:endParaRPr lang="en-US" sz="2800" kern="1200" dirty="0">
            <a:solidFill>
              <a:schemeClr val="accent6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 rot="-5400000">
        <a:off x="2962656" y="1736518"/>
        <a:ext cx="5209983" cy="1052927"/>
      </dsp:txXfrm>
    </dsp:sp>
    <dsp:sp modelId="{7C9C90E2-91EC-4328-8539-BA26EB2B2682}">
      <dsp:nvSpPr>
        <dsp:cNvPr id="0" name=""/>
        <dsp:cNvSpPr/>
      </dsp:nvSpPr>
      <dsp:spPr>
        <a:xfrm>
          <a:off x="0" y="1533700"/>
          <a:ext cx="2962656" cy="1458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chemeClr val="bg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Scanning</a:t>
          </a:r>
          <a:endParaRPr lang="en-US" sz="3200" b="1" kern="1200" dirty="0">
            <a:solidFill>
              <a:schemeClr val="bg1">
                <a:lumMod val="95000"/>
                <a:lumOff val="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71201" y="1604901"/>
        <a:ext cx="2820254" cy="1316160"/>
      </dsp:txXfrm>
    </dsp:sp>
    <dsp:sp modelId="{2996CD54-D044-4A9D-85E5-D61CAE6AAB40}">
      <dsp:nvSpPr>
        <dsp:cNvPr id="0" name=""/>
        <dsp:cNvSpPr/>
      </dsp:nvSpPr>
      <dsp:spPr>
        <a:xfrm rot="5400000">
          <a:off x="5012703" y="1160999"/>
          <a:ext cx="1166849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Netcat</a:t>
          </a:r>
          <a:r>
            <a:rPr lang="en-US" sz="2800" kern="12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. </a:t>
          </a:r>
          <a:r>
            <a:rPr lang="en-US" sz="2800" kern="1200" dirty="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tcpdump</a:t>
          </a:r>
          <a:endParaRPr lang="en-US" sz="2800" kern="1200" dirty="0">
            <a:solidFill>
              <a:srgbClr val="0070C0"/>
            </a:solidFill>
            <a:latin typeface="Times New Roman" pitchFamily="18" charset="0"/>
            <a:cs typeface="Times New Roman" pitchFamily="18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Telnet, </a:t>
          </a:r>
          <a:r>
            <a:rPr lang="en-US" sz="2800" kern="1200" dirty="0" err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firewalk</a:t>
          </a:r>
          <a:r>
            <a:rPr lang="en-US" sz="2800" kern="12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 </a:t>
          </a:r>
          <a:endParaRPr lang="en-US" sz="2800" kern="1200" dirty="0">
            <a:solidFill>
              <a:srgbClr val="0070C0"/>
            </a:solidFill>
            <a:latin typeface="Times New Roman" pitchFamily="18" charset="0"/>
            <a:cs typeface="Times New Roman" pitchFamily="18" charset="0"/>
          </a:endParaRPr>
        </a:p>
      </dsp:txBody>
      <dsp:txXfrm rot="-5400000">
        <a:off x="2962656" y="3268008"/>
        <a:ext cx="5209983" cy="1052927"/>
      </dsp:txXfrm>
    </dsp:sp>
    <dsp:sp modelId="{FA7CB210-6FF7-4D6C-91FB-3387E72589D1}">
      <dsp:nvSpPr>
        <dsp:cNvPr id="0" name=""/>
        <dsp:cNvSpPr/>
      </dsp:nvSpPr>
      <dsp:spPr>
        <a:xfrm>
          <a:off x="0" y="3065190"/>
          <a:ext cx="2962656" cy="1458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chemeClr val="bg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Enumeration</a:t>
          </a:r>
          <a:endParaRPr lang="en-US" sz="3200" b="1" kern="1200" dirty="0">
            <a:solidFill>
              <a:schemeClr val="bg1">
                <a:lumMod val="95000"/>
                <a:lumOff val="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71201" y="3136391"/>
        <a:ext cx="2820254" cy="13161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7189C2-BA8D-4B31-846C-972ACAA9A032}">
      <dsp:nvSpPr>
        <dsp:cNvPr id="0" name=""/>
        <dsp:cNvSpPr/>
      </dsp:nvSpPr>
      <dsp:spPr>
        <a:xfrm>
          <a:off x="0" y="8864"/>
          <a:ext cx="8153400" cy="36398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  <a:sp3d extrusionH="28000" prstMaterial="matte"/>
        </a:bodyPr>
        <a:lstStyle/>
        <a:p>
          <a:pPr lvl="0" algn="l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When solving problems, dig at the roots instead of just hacking at the leaves.</a:t>
          </a:r>
          <a:br>
            <a:rPr lang="en-US" sz="5100" kern="1200" dirty="0" smtClean="0"/>
          </a:br>
          <a:r>
            <a:rPr lang="en-US" sz="5100" kern="1200" dirty="0" smtClean="0"/>
            <a:t> </a:t>
          </a:r>
          <a:endParaRPr lang="en-US" sz="5100" kern="1200" dirty="0"/>
        </a:p>
      </dsp:txBody>
      <dsp:txXfrm>
        <a:off x="177684" y="186548"/>
        <a:ext cx="7798032" cy="32845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EA7F-7DA4-40FB-9F33-11F03C69A4B7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731E-C514-4D5B-AFE8-439D5A49A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EA7F-7DA4-40FB-9F33-11F03C69A4B7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731E-C514-4D5B-AFE8-439D5A49A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EA7F-7DA4-40FB-9F33-11F03C69A4B7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731E-C514-4D5B-AFE8-439D5A49A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EA7F-7DA4-40FB-9F33-11F03C69A4B7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731E-C514-4D5B-AFE8-439D5A49A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EA7F-7DA4-40FB-9F33-11F03C69A4B7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731E-C514-4D5B-AFE8-439D5A49A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EA7F-7DA4-40FB-9F33-11F03C69A4B7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731E-C514-4D5B-AFE8-439D5A49A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EA7F-7DA4-40FB-9F33-11F03C69A4B7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731E-C514-4D5B-AFE8-439D5A49A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EA7F-7DA4-40FB-9F33-11F03C69A4B7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731E-C514-4D5B-AFE8-439D5A49A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EA7F-7DA4-40FB-9F33-11F03C69A4B7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731E-C514-4D5B-AFE8-439D5A49A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EA7F-7DA4-40FB-9F33-11F03C69A4B7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731E-C514-4D5B-AFE8-439D5A49A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EA7F-7DA4-40FB-9F33-11F03C69A4B7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731E-C514-4D5B-AFE8-439D5A49A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1EA7F-7DA4-40FB-9F33-11F03C69A4B7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F731E-C514-4D5B-AFE8-439D5A49A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WELCOME</a:t>
            </a:r>
            <a:endParaRPr lang="en-US" sz="96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-2514600" y="5486400"/>
            <a:ext cx="152400" cy="152400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3886200"/>
            <a:ext cx="7696200" cy="1785104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11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609600" y="0"/>
          <a:ext cx="81534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KITA\Desktop\rNjDs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 smtClean="0">
                <a:solidFill>
                  <a:schemeClr val="bg1"/>
                </a:solidFill>
              </a:rPr>
              <a:t>PRESENTATION</a:t>
            </a: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 smtClean="0">
                <a:solidFill>
                  <a:schemeClr val="bg1"/>
                </a:solidFill>
              </a:rPr>
              <a:t>ON</a:t>
            </a: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4000" b="1" dirty="0" smtClean="0">
                <a:solidFill>
                  <a:srgbClr val="FF0000"/>
                </a:solidFill>
              </a:rPr>
              <a:t>ETHICAL HACKING</a:t>
            </a:r>
            <a:endParaRPr lang="en-IN" sz="4000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2564904"/>
            <a:ext cx="2879725" cy="244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0" y="5085184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3200" b="1" dirty="0" smtClean="0">
                <a:solidFill>
                  <a:schemeClr val="bg1"/>
                </a:solidFill>
              </a:rPr>
              <a:t>                                         By</a:t>
            </a:r>
          </a:p>
          <a:p>
            <a:pPr>
              <a:defRPr/>
            </a:pPr>
            <a:r>
              <a:rPr lang="en-IN" sz="3200" b="1" dirty="0" smtClean="0">
                <a:solidFill>
                  <a:schemeClr val="bg1"/>
                </a:solidFill>
              </a:rPr>
              <a:t>                                Sunny Gupta</a:t>
            </a:r>
            <a:endParaRPr lang="en-IN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527818"/>
      </p:ext>
    </p:extLst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Difference Between Security and Protection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582341"/>
            <a:ext cx="66294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Security and protection are extremely close concepts though not same.</a:t>
            </a:r>
          </a:p>
          <a:p>
            <a:pPr algn="just" fontAlgn="base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 fontAlgn="base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Security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measures are adopted to 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increase the level of protection</a:t>
            </a:r>
          </a:p>
          <a:p>
            <a:pPr algn="just" fontAlgn="base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 fontAlgn="base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feeling of protection arises when one has enough security measures</a:t>
            </a:r>
          </a:p>
          <a:p>
            <a:pPr algn="just" fontAlgn="base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 fontAlgn="base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Security is a type of protection against external threats.</a:t>
            </a:r>
          </a:p>
          <a:p>
            <a:pPr algn="just" fontAlgn="base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vision\Desktop\Hack\images (4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3124200"/>
            <a:ext cx="1905000" cy="17181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65"/>
            <a:ext cx="9144000" cy="6828235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WHAT IS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SECURITY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371601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It is used to provide confidentiality, Integrity and protects us from .</a:t>
            </a:r>
          </a:p>
          <a:p>
            <a:pPr algn="just"/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It is the state of being free from danger or threat.</a:t>
            </a:r>
          </a:p>
          <a:p>
            <a:pPr algn="just">
              <a:buNone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C:\Users\vision\Desktop\Hack\images (27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590800"/>
            <a:ext cx="5105400" cy="2133600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Types of Hacker</a:t>
            </a:r>
            <a:endParaRPr lang="en-US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953000" cy="50292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/>
              <a:t> White </a:t>
            </a:r>
            <a:r>
              <a:rPr lang="en-US" dirty="0"/>
              <a:t>H</a:t>
            </a:r>
            <a:r>
              <a:rPr lang="en-US" dirty="0" smtClean="0"/>
              <a:t>at Hacker</a:t>
            </a:r>
          </a:p>
          <a:p>
            <a:pPr algn="just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Good guys</a:t>
            </a:r>
          </a:p>
          <a:p>
            <a:pPr algn="just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Don’t use their skill for illegal purpose</a:t>
            </a:r>
          </a:p>
          <a:p>
            <a:pPr algn="just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Computer security experts and help to protect from Black Hats.</a:t>
            </a:r>
            <a:endParaRPr lang="en-US" dirty="0"/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Black Hat Hacker</a:t>
            </a:r>
          </a:p>
          <a:p>
            <a:pPr algn="just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Bad guys</a:t>
            </a:r>
          </a:p>
          <a:p>
            <a:pPr algn="just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 their skill maliciously for personal gain</a:t>
            </a:r>
          </a:p>
          <a:p>
            <a:pPr algn="just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Hack banks, steal credit cards and deface websites</a:t>
            </a:r>
            <a:endParaRPr lang="en-US" dirty="0">
              <a:solidFill>
                <a:schemeClr val="bg1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Grey Hat Hacker</a:t>
            </a:r>
          </a:p>
          <a:p>
            <a:pPr algn="just"/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It is a combination of White hat n Black Hat Hackers</a:t>
            </a:r>
          </a:p>
          <a:p>
            <a:pPr algn="just"/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Goal of grey hat hackers is to provide national security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4" name="Picture 4" descr="C:\Users\vision\Desktop\Hack\images (49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200" y="4648200"/>
            <a:ext cx="2438400" cy="1600200"/>
          </a:xfrm>
          <a:prstGeom prst="rect">
            <a:avLst/>
          </a:prstGeom>
          <a:noFill/>
        </p:spPr>
      </p:pic>
      <p:pic>
        <p:nvPicPr>
          <p:cNvPr id="5127" name="Picture 7" descr="C:\Users\vision\Desktop\Hack\images (51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1295400"/>
            <a:ext cx="2447866" cy="1600200"/>
          </a:xfrm>
          <a:prstGeom prst="rect">
            <a:avLst/>
          </a:prstGeom>
          <a:noFill/>
        </p:spPr>
      </p:pic>
      <p:pic>
        <p:nvPicPr>
          <p:cNvPr id="5128" name="Picture 8" descr="C:\Users\vision\Desktop\Hack\images (52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2201" y="2971800"/>
            <a:ext cx="2438400" cy="16002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1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9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9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900" decel="10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8" dur="1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Hacking Process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295400"/>
          <a:ext cx="91440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Some Tools </a:t>
            </a:r>
            <a:endParaRPr lang="en-US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Some Famous Hacker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00200"/>
            <a:ext cx="16668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1600200"/>
            <a:ext cx="1600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81725" y="1604963"/>
            <a:ext cx="16668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71600" y="4048125"/>
            <a:ext cx="16668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19525" y="4038600"/>
            <a:ext cx="16668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257925" y="4038600"/>
            <a:ext cx="16668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1371600" y="3244334"/>
            <a:ext cx="1676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</a:rPr>
              <a:t>Ian Murphy</a:t>
            </a:r>
            <a:endParaRPr lang="en-US" sz="20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64727" y="3244334"/>
            <a:ext cx="17700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</a:rPr>
              <a:t>Kevin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itchFamily="18" charset="0"/>
              </a:rPr>
              <a:t>Mitnick</a:t>
            </a:r>
            <a:endParaRPr lang="en-US" sz="20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 flipH="1">
            <a:off x="5562600" y="3244335"/>
            <a:ext cx="304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</a:rPr>
              <a:t>Johan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itchFamily="18" charset="0"/>
              </a:rPr>
              <a:t>Helsinguis</a:t>
            </a:r>
            <a:endParaRPr lang="en-US" sz="20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1219200" y="5791200"/>
            <a:ext cx="1828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F0000"/>
                </a:solidFill>
                <a:latin typeface="Times New Roman" pitchFamily="18" charset="0"/>
              </a:rPr>
              <a:t>Linus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</a:rPr>
              <a:t>Torvald</a:t>
            </a:r>
            <a:endParaRPr lang="en-US" sz="20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10000" y="5791200"/>
            <a:ext cx="1676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</a:rPr>
              <a:t>Mark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itchFamily="18" charset="0"/>
              </a:rPr>
              <a:t>Abene</a:t>
            </a:r>
            <a:endParaRPr lang="en-US" sz="20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 flipH="1">
            <a:off x="5943598" y="5791200"/>
            <a:ext cx="22860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</a:rPr>
              <a:t>Robert Morris</a:t>
            </a:r>
            <a:endParaRPr lang="en-US" sz="20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800" decel="100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800" decel="100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800" decel="100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800" decel="100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800" decel="100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2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800" decel="100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Recent news of Hacking</a:t>
            </a:r>
            <a:endParaRPr lang="en-US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Next generation patch management tool released- </a:t>
            </a:r>
            <a:r>
              <a:rPr lang="en-US" sz="2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Secunia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CSI 7.0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Anonymity tool TOR gains more than 1.2 million users  since </a:t>
            </a:r>
            <a:r>
              <a:rPr lang="en-US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NSA PRISM Scandal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Fear of </a:t>
            </a:r>
            <a:r>
              <a:rPr lang="en-US" sz="2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NSA PRISM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: Indian Government may ban US email services for official Communication 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CISCO vulnerability allows remote attacker  to take control of Windows System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New York Times. Twitter and Huffington Post Domains hijacked by Syrian Electronic Army</a:t>
            </a:r>
          </a:p>
          <a:p>
            <a:pPr algn="just"/>
            <a:r>
              <a:rPr lang="en-US" sz="22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FBI uses Anonymous Hackers to attack foreign Governments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Palestinian Hacker , who hacked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Zuckerberg’s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Facebook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Account to be awarded with 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$12000</a:t>
            </a:r>
          </a:p>
          <a:p>
            <a:pPr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</TotalTime>
  <Words>315</Words>
  <Application>Microsoft Office PowerPoint</Application>
  <PresentationFormat>On-screen Show (4:3)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Office Theme</vt:lpstr>
      <vt:lpstr>WELCOME</vt:lpstr>
      <vt:lpstr>PowerPoint Presentation</vt:lpstr>
      <vt:lpstr>Difference Between Security and Protection </vt:lpstr>
      <vt:lpstr>WHAT IS SECURITY</vt:lpstr>
      <vt:lpstr>Types of Hacker</vt:lpstr>
      <vt:lpstr>  Hacking Process</vt:lpstr>
      <vt:lpstr>Some Tools </vt:lpstr>
      <vt:lpstr>Some Famous Hacker</vt:lpstr>
      <vt:lpstr>Recent news of Hacking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vision</dc:creator>
  <cp:lastModifiedBy>sunny gupta</cp:lastModifiedBy>
  <cp:revision>40</cp:revision>
  <dcterms:created xsi:type="dcterms:W3CDTF">2013-09-05T03:04:30Z</dcterms:created>
  <dcterms:modified xsi:type="dcterms:W3CDTF">2017-01-23T07:01:43Z</dcterms:modified>
</cp:coreProperties>
</file>