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7" r:id="rId6"/>
    <p:sldId id="273" r:id="rId7"/>
    <p:sldId id="277" r:id="rId8"/>
    <p:sldId id="259" r:id="rId9"/>
    <p:sldId id="260" r:id="rId10"/>
    <p:sldId id="266" r:id="rId11"/>
    <p:sldId id="268" r:id="rId12"/>
    <p:sldId id="274" r:id="rId13"/>
    <p:sldId id="278" r:id="rId14"/>
    <p:sldId id="263" r:id="rId15"/>
    <p:sldId id="269" r:id="rId16"/>
    <p:sldId id="261" r:id="rId17"/>
    <p:sldId id="275" r:id="rId18"/>
    <p:sldId id="279" r:id="rId19"/>
    <p:sldId id="264" r:id="rId20"/>
    <p:sldId id="270" r:id="rId21"/>
    <p:sldId id="262" r:id="rId22"/>
    <p:sldId id="276" r:id="rId23"/>
    <p:sldId id="28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3478" autoAdjust="0"/>
  </p:normalViewPr>
  <p:slideViewPr>
    <p:cSldViewPr snapToGrid="0">
      <p:cViewPr varScale="1">
        <p:scale>
          <a:sx n="74" d="100"/>
          <a:sy n="74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E9237-BD02-400B-9DA6-C9E19FCAEEA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6C2D-8B09-43BB-905A-9D049AC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6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BarGraph_E2F1_CoreGCGC_Feat13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E2F4 comparison normalized</a:t>
            </a:r>
          </a:p>
          <a:p>
            <a:r>
              <a:rPr lang="en-US" dirty="0" smtClean="0"/>
              <a:t>weights_E2F4_GCGCvsGCGG_normalized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graph_weights_E2F4_normalized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E2F4 comparison RG normalized</a:t>
            </a:r>
          </a:p>
          <a:p>
            <a:r>
              <a:rPr lang="en-US" dirty="0" smtClean="0"/>
              <a:t>weights_E2F4_GCGCvsGCGG_RGnormalized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graph_weights_E2F4_RGnormalized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ranking</a:t>
            </a:r>
          </a:p>
          <a:p>
            <a:r>
              <a:rPr lang="en-US" dirty="0" smtClean="0"/>
              <a:t>Ranking_E2F1_GCGCvsGCGG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0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GCGC </a:t>
            </a:r>
            <a:r>
              <a:rPr lang="en-US" dirty="0" err="1" smtClean="0"/>
              <a:t>unnormalized</a:t>
            </a:r>
            <a:endParaRPr lang="en-US" dirty="0" smtClean="0"/>
          </a:p>
          <a:p>
            <a:r>
              <a:rPr lang="en-US" dirty="0" smtClean="0"/>
              <a:t>weights_GCGC_E2F1vsE2F4_unnormalized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graph_weights_GCGC_unnormalized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GCGC normalized</a:t>
            </a:r>
          </a:p>
          <a:p>
            <a:r>
              <a:rPr lang="en-US" dirty="0" smtClean="0"/>
              <a:t>weights_GCGC_E2F1vsE2F4_normalized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graph_weights_GCGC_normalized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7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GCGC RG normalized</a:t>
            </a:r>
          </a:p>
          <a:p>
            <a:r>
              <a:rPr lang="en-US" dirty="0" smtClean="0"/>
              <a:t>weights_GCGC_E2F1vsE2F4_RGnormalized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graph_weights_GCGC_RGnormalized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5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ranking</a:t>
            </a:r>
          </a:p>
          <a:p>
            <a:r>
              <a:rPr lang="en-US" dirty="0" smtClean="0"/>
              <a:t>Ranking_E2F1_GCGCvsGCGG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2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GCGG </a:t>
            </a:r>
            <a:r>
              <a:rPr lang="en-US" dirty="0" err="1" smtClean="0"/>
              <a:t>unnormalized</a:t>
            </a:r>
            <a:endParaRPr lang="en-US" dirty="0" smtClean="0"/>
          </a:p>
          <a:p>
            <a:r>
              <a:rPr lang="en-US" dirty="0" smtClean="0"/>
              <a:t>weights_GCGG_E2F1vsE2F4_unnormalized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graph_weights_GCGG_unnormalized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BarGraph_E2F1_CoreGCGG_Feat13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GCGG normalized</a:t>
            </a:r>
          </a:p>
          <a:p>
            <a:r>
              <a:rPr lang="en-US" dirty="0" smtClean="0"/>
              <a:t>weights_GCGG_E2F1vsE2F4_normalized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graph_weights_GCGG_normalized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GCGG RG normalized</a:t>
            </a:r>
          </a:p>
          <a:p>
            <a:r>
              <a:rPr lang="en-US" dirty="0" smtClean="0"/>
              <a:t>weights_GCGG_E2F1vsE2F4_RGnormalized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graph_weights_GCGG_RGnormalized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7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ranking</a:t>
            </a:r>
          </a:p>
          <a:p>
            <a:r>
              <a:rPr lang="en-US" dirty="0" smtClean="0"/>
              <a:t>Ranking_E2F1_GCGCvsGCGG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</a:t>
            </a:r>
            <a:r>
              <a:rPr lang="en-US" dirty="0" err="1" smtClean="0"/>
              <a:t>unnormalized</a:t>
            </a:r>
            <a:endParaRPr lang="en-US" dirty="0" smtClean="0"/>
          </a:p>
          <a:p>
            <a:r>
              <a:rPr lang="en-US" dirty="0" smtClean="0"/>
              <a:t>weights_E2F1_GCGCvsGCGG_unnormalized</a:t>
            </a:r>
          </a:p>
          <a:p>
            <a:r>
              <a:rPr lang="en-US" dirty="0" smtClean="0"/>
              <a:t>graph_weights_E2F1_unnormalized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normalized</a:t>
            </a:r>
          </a:p>
          <a:p>
            <a:r>
              <a:rPr lang="en-US" dirty="0" smtClean="0"/>
              <a:t>weights_E2F1_GCGCvsGCGG_normalized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graph_weights_E2F1_normalized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RG normalized</a:t>
            </a:r>
          </a:p>
          <a:p>
            <a:r>
              <a:rPr lang="en-US" dirty="0" smtClean="0"/>
              <a:t>weights_E2F1_GCGCvsGCGG_RGnormalized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graph_weights_E2F1_RGnormalized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9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E2F1 comparison ranking</a:t>
            </a:r>
          </a:p>
          <a:p>
            <a:r>
              <a:rPr lang="en-US" dirty="0" smtClean="0"/>
              <a:t>Ranking_E2F1_GCGCvsGCGG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BarGraph_E2F4_CoreGCGC_Feat13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BarGraph_E2F4_CoreGCGG_Feat13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E2F4 comparison </a:t>
            </a:r>
            <a:r>
              <a:rPr lang="en-US" dirty="0" err="1" smtClean="0"/>
              <a:t>unnormalized</a:t>
            </a:r>
            <a:endParaRPr lang="en-US" dirty="0" smtClean="0"/>
          </a:p>
          <a:p>
            <a:r>
              <a:rPr lang="en-US" dirty="0" smtClean="0"/>
              <a:t>weights_E2F4_GCGCvsGCGG_unnormalized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graph_weights_E2F4_unnormalized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6C2D-8B09-43BB-905A-9D049ACEA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1C10-C29E-44BE-A8A2-96AF04F6226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88DF-369E-4FBA-A30E-D6B30C8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July 28, 2015 </a:t>
            </a:r>
            <a:br>
              <a:rPr lang="en-US" dirty="0" smtClean="0"/>
            </a:br>
            <a:r>
              <a:rPr lang="en-US" dirty="0" smtClean="0"/>
              <a:t>Progress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Sunwoo Yim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E2F4 </a:t>
            </a:r>
            <a:r>
              <a:rPr lang="en-US" sz="3600" dirty="0" err="1" smtClean="0"/>
              <a:t>Unnorm</a:t>
            </a:r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98" y="137755"/>
            <a:ext cx="6850334" cy="6617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5" y="506303"/>
            <a:ext cx="4555376" cy="63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E2F4 Norm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1" y="0"/>
            <a:ext cx="6859739" cy="6626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331"/>
            <a:ext cx="5357611" cy="57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3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E2F4 RG Norm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03" y="0"/>
            <a:ext cx="6763297" cy="65338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" y="747790"/>
            <a:ext cx="5346729" cy="57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E2F4 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2150" y="60584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43254" y="72988"/>
            <a:ext cx="151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RG Norm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5" y="605842"/>
            <a:ext cx="5636652" cy="60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7422" y="-34585"/>
            <a:ext cx="43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GCGC Comparison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7" y="610519"/>
            <a:ext cx="5812214" cy="57375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0039" y="-65362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E2F1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9375070" y="-96140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E2F4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85" y="610519"/>
            <a:ext cx="5572260" cy="62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4288" y="70332"/>
            <a:ext cx="478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GCGC </a:t>
            </a:r>
            <a:r>
              <a:rPr lang="en-US" sz="3600" dirty="0" err="1" smtClean="0"/>
              <a:t>Unnorm</a:t>
            </a: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79" y="218365"/>
            <a:ext cx="6625621" cy="640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6663"/>
            <a:ext cx="5454373" cy="59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4288" y="70332"/>
            <a:ext cx="478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GCGC Norm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10" y="218361"/>
            <a:ext cx="6725605" cy="649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8" y="716267"/>
            <a:ext cx="5522631" cy="59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4288" y="70332"/>
            <a:ext cx="478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GCGC RG Norm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10" y="290856"/>
            <a:ext cx="6582690" cy="6359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8" y="918526"/>
            <a:ext cx="5522631" cy="57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GCGC 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2150" y="60584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43254" y="72988"/>
            <a:ext cx="151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RG Norm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18" y="594816"/>
            <a:ext cx="5883069" cy="61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7422" y="-34585"/>
            <a:ext cx="43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GCGG Comparison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039" y="-65362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E2F1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9375070" y="-96140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E2F4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023"/>
            <a:ext cx="5872820" cy="4539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760" y="611746"/>
            <a:ext cx="6254240" cy="59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43" y="0"/>
            <a:ext cx="694725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1679"/>
            <a:ext cx="5244743" cy="3877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720" y="703199"/>
            <a:ext cx="43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E2F1 GCGC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18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GCGG </a:t>
            </a:r>
            <a:r>
              <a:rPr lang="en-US" sz="3600" dirty="0" err="1" smtClean="0"/>
              <a:t>Unnorm</a:t>
            </a:r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0" y="0"/>
            <a:ext cx="6837528" cy="66055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6316"/>
            <a:ext cx="5397413" cy="49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GCGG Norm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35" y="0"/>
            <a:ext cx="6752766" cy="65236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1846"/>
            <a:ext cx="5439235" cy="36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6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GCGG RG Norm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82" y="0"/>
            <a:ext cx="6797716" cy="656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1060"/>
            <a:ext cx="5327641" cy="50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GCGG 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2150" y="60584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43254" y="72988"/>
            <a:ext cx="151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RG Norm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4" y="594816"/>
            <a:ext cx="5872976" cy="55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632" y="986589"/>
            <a:ext cx="3445042" cy="534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 7/30</a:t>
            </a:r>
            <a:endParaRPr lang="en-US" dirty="0"/>
          </a:p>
          <a:p>
            <a:r>
              <a:rPr lang="en-US" dirty="0" smtClean="0"/>
              <a:t>Weight cutoff from mean density and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n-US" dirty="0" smtClean="0"/>
              <a:t>Bug in ranking graph</a:t>
            </a:r>
          </a:p>
          <a:p>
            <a:r>
              <a:rPr lang="en-US" dirty="0" smtClean="0"/>
              <a:t>Put e2f1s together, and e2f4s together</a:t>
            </a:r>
          </a:p>
          <a:p>
            <a:r>
              <a:rPr lang="en-US" dirty="0" smtClean="0"/>
              <a:t>Do weight cutoff for RG norm graphs</a:t>
            </a:r>
          </a:p>
          <a:p>
            <a:r>
              <a:rPr lang="en-US" dirty="0" smtClean="0"/>
              <a:t>Graph rankings too</a:t>
            </a:r>
          </a:p>
          <a:p>
            <a:r>
              <a:rPr lang="en-US" dirty="0" smtClean="0"/>
              <a:t>Describe methods in writing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2679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 7/28:</a:t>
            </a:r>
          </a:p>
          <a:p>
            <a:r>
              <a:rPr lang="en-US" dirty="0" smtClean="0"/>
              <a:t>Normalize differently</a:t>
            </a:r>
          </a:p>
          <a:p>
            <a:r>
              <a:rPr lang="en-US" dirty="0" smtClean="0"/>
              <a:t>Ranking system</a:t>
            </a:r>
          </a:p>
          <a:p>
            <a:r>
              <a:rPr lang="en-US" dirty="0" smtClean="0"/>
              <a:t>Ratio of the log intensities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8720" y="703199"/>
            <a:ext cx="43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E2F1 GCGG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60984"/>
            <a:ext cx="5166434" cy="3615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434" y="703199"/>
            <a:ext cx="7025566" cy="54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E2F1 </a:t>
            </a:r>
            <a:r>
              <a:rPr lang="en-US" sz="3600" dirty="0" err="1" smtClean="0"/>
              <a:t>Unnorm</a:t>
            </a:r>
            <a:endParaRPr lang="en-US" sz="3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88" y="189762"/>
            <a:ext cx="6772577" cy="6542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9604"/>
            <a:ext cx="5281414" cy="54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E2F1 Norm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95" y="-51516"/>
            <a:ext cx="7152205" cy="6909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816"/>
            <a:ext cx="5052182" cy="56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4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E2F1 RG Norm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17" y="0"/>
            <a:ext cx="7098879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6" y="651737"/>
            <a:ext cx="4919391" cy="55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35" y="-51515"/>
            <a:ext cx="507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E2F1 Ranking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26" y="594816"/>
            <a:ext cx="5407574" cy="6105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2150" y="60584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43254" y="72988"/>
            <a:ext cx="151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RG Norm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8720" y="703199"/>
            <a:ext cx="43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E2F4 GCGC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5" y="1748106"/>
            <a:ext cx="5166434" cy="38199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73" y="0"/>
            <a:ext cx="6113172" cy="68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8720" y="703199"/>
            <a:ext cx="43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E2F4 GCGG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732"/>
            <a:ext cx="5235879" cy="2821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79" y="160986"/>
            <a:ext cx="6980927" cy="6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220</Words>
  <Application>Microsoft Office PowerPoint</Application>
  <PresentationFormat>Widescreen</PresentationFormat>
  <Paragraphs>121</Paragraphs>
  <Slides>24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July 28, 2015  Progress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Sunwoo Yim</dc:creator>
  <cp:lastModifiedBy>Sunwoo Yim</cp:lastModifiedBy>
  <cp:revision>31</cp:revision>
  <dcterms:created xsi:type="dcterms:W3CDTF">2015-07-27T21:08:58Z</dcterms:created>
  <dcterms:modified xsi:type="dcterms:W3CDTF">2015-08-21T16:59:16Z</dcterms:modified>
</cp:coreProperties>
</file>