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44F8-AE5F-4ADF-82F8-42D0AC95F15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0095D-245A-4212-AD00-720E0579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Chromatin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immunoprecipitation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dirty="0" smtClean="0"/>
              <a:t>Living</a:t>
            </a:r>
            <a:r>
              <a:rPr lang="en-US" baseline="0" dirty="0" smtClean="0"/>
              <a:t> tissues or cells</a:t>
            </a:r>
          </a:p>
          <a:p>
            <a:r>
              <a:rPr lang="en-US" baseline="0" dirty="0" smtClean="0"/>
              <a:t>Microarrays in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0095D-245A-4212-AD00-720E05796D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5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8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8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5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CE1622-C5E4-45C2-8684-516160DB4C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7A8CFE-EE89-4773-8D0D-6C4DEF62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.miami.edu/dana/pix/transcription_factor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Genomic Regions Flanking E-Box Binding Sites Influence DNA Binding Specificity of </a:t>
            </a:r>
            <a:r>
              <a:rPr lang="en-US" sz="4400" dirty="0" err="1" smtClean="0"/>
              <a:t>bHLH</a:t>
            </a:r>
            <a:r>
              <a:rPr lang="en-US" sz="4400" dirty="0" smtClean="0"/>
              <a:t> Transcription Factors through DNA Shape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Raluca</a:t>
            </a:r>
            <a:r>
              <a:rPr lang="en-US" dirty="0"/>
              <a:t> </a:t>
            </a:r>
            <a:r>
              <a:rPr lang="en-US" dirty="0" err="1"/>
              <a:t>Gordan</a:t>
            </a:r>
            <a:r>
              <a:rPr lang="en-US" dirty="0"/>
              <a:t>, </a:t>
            </a:r>
            <a:r>
              <a:rPr lang="en-US" dirty="0" err="1"/>
              <a:t>Ning</a:t>
            </a:r>
            <a:r>
              <a:rPr lang="en-US" dirty="0"/>
              <a:t> Shen, Iris </a:t>
            </a:r>
            <a:r>
              <a:rPr lang="en-US" dirty="0" err="1" smtClean="0"/>
              <a:t>Drore</a:t>
            </a:r>
            <a:r>
              <a:rPr lang="en-US" dirty="0" smtClean="0"/>
              <a:t> et al.</a:t>
            </a:r>
          </a:p>
          <a:p>
            <a:r>
              <a:rPr lang="en-US" dirty="0" smtClean="0"/>
              <a:t>Published in NCBI (National Center for Biotechnology)</a:t>
            </a:r>
          </a:p>
          <a:p>
            <a:r>
              <a:rPr lang="en-US" dirty="0" smtClean="0"/>
              <a:t>Sunwoo Yim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644" y="-280115"/>
            <a:ext cx="10018713" cy="1752599"/>
          </a:xfrm>
        </p:spPr>
        <p:txBody>
          <a:bodyPr/>
          <a:lstStyle/>
          <a:p>
            <a:r>
              <a:rPr lang="en-US" dirty="0" smtClean="0"/>
              <a:t>TF binding specificity to DNA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01" y="970207"/>
            <a:ext cx="10320797" cy="61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56" y="0"/>
            <a:ext cx="9558106" cy="68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6" y="824248"/>
            <a:ext cx="11695998" cy="53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rg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38" y="0"/>
            <a:ext cx="5279309" cy="68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9899" y="2107393"/>
            <a:ext cx="4211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gcPBM</a:t>
            </a:r>
            <a:r>
              <a:rPr lang="en-US" sz="4000" dirty="0" smtClean="0"/>
              <a:t>- variation of universal PBM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19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rg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" y="679024"/>
            <a:ext cx="11821777" cy="568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621" y="3945089"/>
            <a:ext cx="308653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294"/>
            <a:ext cx="4690506" cy="4982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06" y="3100928"/>
            <a:ext cx="7467151" cy="29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Gordân</a:t>
            </a:r>
            <a:r>
              <a:rPr lang="en-US" dirty="0"/>
              <a:t>, </a:t>
            </a:r>
            <a:r>
              <a:rPr lang="en-US" dirty="0" err="1"/>
              <a:t>Raluca</a:t>
            </a:r>
            <a:r>
              <a:rPr lang="en-US" dirty="0"/>
              <a:t> et al. “Genomic Regions Flanking E-Box Binding Sites Influence DNA Binding Specificity of </a:t>
            </a:r>
            <a:r>
              <a:rPr lang="en-US" dirty="0" err="1"/>
              <a:t>bHLH</a:t>
            </a:r>
            <a:r>
              <a:rPr lang="en-US" dirty="0"/>
              <a:t> Transcription Factors through DNA Shape.” </a:t>
            </a:r>
            <a:r>
              <a:rPr lang="en-US" i="1" dirty="0"/>
              <a:t>Cell reports</a:t>
            </a:r>
            <a:r>
              <a:rPr lang="en-US" dirty="0"/>
              <a:t> 3.4 (2013): 1093–104. Web. 4 Mar. 2015.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www.bio.miami.edu/dana/pix/transcription_factor.jpg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6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776" y="2692020"/>
            <a:ext cx="10018713" cy="1752599"/>
          </a:xfrm>
        </p:spPr>
        <p:txBody>
          <a:bodyPr>
            <a:noAutofit/>
          </a:bodyPr>
          <a:lstStyle/>
          <a:p>
            <a:r>
              <a:rPr lang="en-US" sz="13800" dirty="0" smtClean="0"/>
              <a:t>Questions?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005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1561</TotalTime>
  <Words>106</Words>
  <Application>Microsoft Office PowerPoint</Application>
  <PresentationFormat>Widescreen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Genomic Regions Flanking E-Box Binding Sites Influence DNA Binding Specificity of bHLH Transcription Factors through DNA Shape</vt:lpstr>
      <vt:lpstr>TF binding specificity to DNA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Regions Flanking E-Box Binding Sites Influence DNA Binding Specificity of bHLH Transcription Factors through DNA Shape</dc:title>
  <dc:creator>Sunwoo Yim</dc:creator>
  <cp:lastModifiedBy>Sunwoo Yim</cp:lastModifiedBy>
  <cp:revision>12</cp:revision>
  <dcterms:created xsi:type="dcterms:W3CDTF">2015-04-22T18:36:05Z</dcterms:created>
  <dcterms:modified xsi:type="dcterms:W3CDTF">2015-04-24T16:31:51Z</dcterms:modified>
</cp:coreProperties>
</file>