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1B4B7-AAE4-4307-8F2E-F01ACCC2C73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A90C2BD-6888-45EB-A535-02FC26FCAEF0}">
      <dgm:prSet phldrT="[Text]"/>
      <dgm:spPr/>
      <dgm:t>
        <a:bodyPr/>
        <a:lstStyle/>
        <a:p>
          <a:r>
            <a:rPr lang="en-US" dirty="0" smtClean="0"/>
            <a:t>Formatting</a:t>
          </a:r>
          <a:endParaRPr lang="en-US" dirty="0"/>
        </a:p>
      </dgm:t>
    </dgm:pt>
    <dgm:pt modelId="{F81C9EB9-9E75-4B41-A09C-76CF9E1D89CD}" type="parTrans" cxnId="{C8500A7A-6DEB-4F24-9F52-679990BEB28E}">
      <dgm:prSet/>
      <dgm:spPr/>
      <dgm:t>
        <a:bodyPr/>
        <a:lstStyle/>
        <a:p>
          <a:endParaRPr lang="en-US"/>
        </a:p>
      </dgm:t>
    </dgm:pt>
    <dgm:pt modelId="{3F78B36B-369D-49F8-98D4-DBBA56262BD1}" type="sibTrans" cxnId="{C8500A7A-6DEB-4F24-9F52-679990BEB28E}">
      <dgm:prSet/>
      <dgm:spPr/>
      <dgm:t>
        <a:bodyPr/>
        <a:lstStyle/>
        <a:p>
          <a:endParaRPr lang="en-US"/>
        </a:p>
      </dgm:t>
    </dgm:pt>
    <dgm:pt modelId="{FC944D81-F8F3-439C-9BAD-E7D5753157E0}">
      <dgm:prSet phldrT="[Text]"/>
      <dgm:spPr/>
      <dgm:t>
        <a:bodyPr/>
        <a:lstStyle/>
        <a:p>
          <a:r>
            <a:rPr lang="en-US" dirty="0" smtClean="0"/>
            <a:t>Scaling</a:t>
          </a:r>
          <a:endParaRPr lang="en-US" dirty="0"/>
        </a:p>
      </dgm:t>
    </dgm:pt>
    <dgm:pt modelId="{A2724EF9-DA26-4E35-BBE3-71614847C103}" type="parTrans" cxnId="{7BEBEF37-5A84-40A6-9A90-DF026ECDF984}">
      <dgm:prSet/>
      <dgm:spPr/>
      <dgm:t>
        <a:bodyPr/>
        <a:lstStyle/>
        <a:p>
          <a:endParaRPr lang="en-US"/>
        </a:p>
      </dgm:t>
    </dgm:pt>
    <dgm:pt modelId="{276D3B6A-76B1-4720-A667-82D8B35F8782}" type="sibTrans" cxnId="{7BEBEF37-5A84-40A6-9A90-DF026ECDF984}">
      <dgm:prSet/>
      <dgm:spPr/>
      <dgm:t>
        <a:bodyPr/>
        <a:lstStyle/>
        <a:p>
          <a:endParaRPr lang="en-US"/>
        </a:p>
      </dgm:t>
    </dgm:pt>
    <dgm:pt modelId="{07585B42-F606-46A2-9715-B43322D7FFE5}">
      <dgm:prSet phldrT="[Text]"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ADF8EF4C-4094-44FF-86C5-A07CADD270D7}" type="parTrans" cxnId="{EDB80424-69A3-43AC-8B8E-2AC09B8CE49D}">
      <dgm:prSet/>
      <dgm:spPr/>
      <dgm:t>
        <a:bodyPr/>
        <a:lstStyle/>
        <a:p>
          <a:endParaRPr lang="en-US"/>
        </a:p>
      </dgm:t>
    </dgm:pt>
    <dgm:pt modelId="{A37C63FD-E8CF-4C9B-9442-847506249CB4}" type="sibTrans" cxnId="{EDB80424-69A3-43AC-8B8E-2AC09B8CE49D}">
      <dgm:prSet/>
      <dgm:spPr/>
      <dgm:t>
        <a:bodyPr/>
        <a:lstStyle/>
        <a:p>
          <a:endParaRPr lang="en-US"/>
        </a:p>
      </dgm:t>
    </dgm:pt>
    <dgm:pt modelId="{5F3194F2-F9C7-4D67-AE98-F6C8128D3096}">
      <dgm:prSet phldrT="[Text]"/>
      <dgm:spPr/>
      <dgm:t>
        <a:bodyPr/>
        <a:lstStyle/>
        <a:p>
          <a:r>
            <a:rPr lang="en-US" dirty="0" smtClean="0"/>
            <a:t>Predicting</a:t>
          </a:r>
          <a:endParaRPr lang="en-US" dirty="0"/>
        </a:p>
      </dgm:t>
    </dgm:pt>
    <dgm:pt modelId="{0A56E40D-0130-4A2B-A6A0-449597C2BEAB}" type="parTrans" cxnId="{5E8F8223-9AB2-4211-A38D-C9945AEC58B5}">
      <dgm:prSet/>
      <dgm:spPr/>
      <dgm:t>
        <a:bodyPr/>
        <a:lstStyle/>
        <a:p>
          <a:endParaRPr lang="en-US"/>
        </a:p>
      </dgm:t>
    </dgm:pt>
    <dgm:pt modelId="{15C13817-E06D-45E6-9D56-893BEE590510}" type="sibTrans" cxnId="{5E8F8223-9AB2-4211-A38D-C9945AEC58B5}">
      <dgm:prSet/>
      <dgm:spPr/>
      <dgm:t>
        <a:bodyPr/>
        <a:lstStyle/>
        <a:p>
          <a:endParaRPr lang="en-US"/>
        </a:p>
      </dgm:t>
    </dgm:pt>
    <dgm:pt modelId="{44EB7E50-43C8-4353-A070-4F11095D4D0F}" type="pres">
      <dgm:prSet presAssocID="{0451B4B7-AAE4-4307-8F2E-F01ACCC2C734}" presName="Name0" presStyleCnt="0">
        <dgm:presLayoutVars>
          <dgm:dir/>
          <dgm:resizeHandles val="exact"/>
        </dgm:presLayoutVars>
      </dgm:prSet>
      <dgm:spPr/>
    </dgm:pt>
    <dgm:pt modelId="{104F8F0F-29D5-4AC4-90E7-560BE8B8AD9B}" type="pres">
      <dgm:prSet presAssocID="{5A90C2BD-6888-45EB-A535-02FC26FCAEF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76763-E3A7-4298-8C26-8F3F8B95DE57}" type="pres">
      <dgm:prSet presAssocID="{3F78B36B-369D-49F8-98D4-DBBA56262BD1}" presName="sibTrans" presStyleLbl="sibTrans2D1" presStyleIdx="0" presStyleCnt="3"/>
      <dgm:spPr/>
    </dgm:pt>
    <dgm:pt modelId="{3D71A41B-A315-48D7-9ECC-1808449A001F}" type="pres">
      <dgm:prSet presAssocID="{3F78B36B-369D-49F8-98D4-DBBA56262BD1}" presName="connectorText" presStyleLbl="sibTrans2D1" presStyleIdx="0" presStyleCnt="3"/>
      <dgm:spPr/>
    </dgm:pt>
    <dgm:pt modelId="{906F38BC-C469-494B-9808-595289763F02}" type="pres">
      <dgm:prSet presAssocID="{FC944D81-F8F3-439C-9BAD-E7D5753157E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1C1A2-23E4-4D85-A528-5D963A902495}" type="pres">
      <dgm:prSet presAssocID="{276D3B6A-76B1-4720-A667-82D8B35F8782}" presName="sibTrans" presStyleLbl="sibTrans2D1" presStyleIdx="1" presStyleCnt="3"/>
      <dgm:spPr/>
    </dgm:pt>
    <dgm:pt modelId="{C7664CC6-9A3F-4C99-815F-741F81D20FF8}" type="pres">
      <dgm:prSet presAssocID="{276D3B6A-76B1-4720-A667-82D8B35F8782}" presName="connectorText" presStyleLbl="sibTrans2D1" presStyleIdx="1" presStyleCnt="3"/>
      <dgm:spPr/>
    </dgm:pt>
    <dgm:pt modelId="{CB6B9F56-0ED8-44FD-87DF-65B4B884A43B}" type="pres">
      <dgm:prSet presAssocID="{07585B42-F606-46A2-9715-B43322D7FFE5}" presName="node" presStyleLbl="node1" presStyleIdx="2" presStyleCnt="4">
        <dgm:presLayoutVars>
          <dgm:bulletEnabled val="1"/>
        </dgm:presLayoutVars>
      </dgm:prSet>
      <dgm:spPr/>
    </dgm:pt>
    <dgm:pt modelId="{CD8A24C5-6D1A-44B9-B740-27CF1E36F1DA}" type="pres">
      <dgm:prSet presAssocID="{A37C63FD-E8CF-4C9B-9442-847506249CB4}" presName="sibTrans" presStyleLbl="sibTrans2D1" presStyleIdx="2" presStyleCnt="3"/>
      <dgm:spPr/>
    </dgm:pt>
    <dgm:pt modelId="{875E402E-7CF9-4D60-9A04-66A7EF8204E3}" type="pres">
      <dgm:prSet presAssocID="{A37C63FD-E8CF-4C9B-9442-847506249CB4}" presName="connectorText" presStyleLbl="sibTrans2D1" presStyleIdx="2" presStyleCnt="3"/>
      <dgm:spPr/>
    </dgm:pt>
    <dgm:pt modelId="{FDDCA9C7-117B-402F-A426-9C65411FA3CB}" type="pres">
      <dgm:prSet presAssocID="{5F3194F2-F9C7-4D67-AE98-F6C8128D3096}" presName="node" presStyleLbl="node1" presStyleIdx="3" presStyleCnt="4">
        <dgm:presLayoutVars>
          <dgm:bulletEnabled val="1"/>
        </dgm:presLayoutVars>
      </dgm:prSet>
      <dgm:spPr/>
    </dgm:pt>
  </dgm:ptLst>
  <dgm:cxnLst>
    <dgm:cxn modelId="{EEB59EF9-D6C1-4D41-AB4C-2A54970AD1D2}" type="presOf" srcId="{0451B4B7-AAE4-4307-8F2E-F01ACCC2C734}" destId="{44EB7E50-43C8-4353-A070-4F11095D4D0F}" srcOrd="0" destOrd="0" presId="urn:microsoft.com/office/officeart/2005/8/layout/process1"/>
    <dgm:cxn modelId="{A7BF6D95-8644-4B70-A6F3-C171AAC7FB3B}" type="presOf" srcId="{276D3B6A-76B1-4720-A667-82D8B35F8782}" destId="{C7664CC6-9A3F-4C99-815F-741F81D20FF8}" srcOrd="1" destOrd="0" presId="urn:microsoft.com/office/officeart/2005/8/layout/process1"/>
    <dgm:cxn modelId="{C8FEAA9B-2896-4659-ABD1-7C527A73DD2B}" type="presOf" srcId="{3F78B36B-369D-49F8-98D4-DBBA56262BD1}" destId="{3D71A41B-A315-48D7-9ECC-1808449A001F}" srcOrd="1" destOrd="0" presId="urn:microsoft.com/office/officeart/2005/8/layout/process1"/>
    <dgm:cxn modelId="{EC0CE5C4-1E59-4AD9-B3CA-1AED175941F9}" type="presOf" srcId="{276D3B6A-76B1-4720-A667-82D8B35F8782}" destId="{18B1C1A2-23E4-4D85-A528-5D963A902495}" srcOrd="0" destOrd="0" presId="urn:microsoft.com/office/officeart/2005/8/layout/process1"/>
    <dgm:cxn modelId="{7BEBEF37-5A84-40A6-9A90-DF026ECDF984}" srcId="{0451B4B7-AAE4-4307-8F2E-F01ACCC2C734}" destId="{FC944D81-F8F3-439C-9BAD-E7D5753157E0}" srcOrd="1" destOrd="0" parTransId="{A2724EF9-DA26-4E35-BBE3-71614847C103}" sibTransId="{276D3B6A-76B1-4720-A667-82D8B35F8782}"/>
    <dgm:cxn modelId="{C0427A68-7EA2-464E-BD22-C05ABC647818}" type="presOf" srcId="{5A90C2BD-6888-45EB-A535-02FC26FCAEF0}" destId="{104F8F0F-29D5-4AC4-90E7-560BE8B8AD9B}" srcOrd="0" destOrd="0" presId="urn:microsoft.com/office/officeart/2005/8/layout/process1"/>
    <dgm:cxn modelId="{9200538A-D6C5-4EDC-A8E0-101843BD7EF6}" type="presOf" srcId="{5F3194F2-F9C7-4D67-AE98-F6C8128D3096}" destId="{FDDCA9C7-117B-402F-A426-9C65411FA3CB}" srcOrd="0" destOrd="0" presId="urn:microsoft.com/office/officeart/2005/8/layout/process1"/>
    <dgm:cxn modelId="{FB8F74B0-AB92-46CB-AC67-1947E659C161}" type="presOf" srcId="{3F78B36B-369D-49F8-98D4-DBBA56262BD1}" destId="{6B076763-E3A7-4298-8C26-8F3F8B95DE57}" srcOrd="0" destOrd="0" presId="urn:microsoft.com/office/officeart/2005/8/layout/process1"/>
    <dgm:cxn modelId="{5E8F8223-9AB2-4211-A38D-C9945AEC58B5}" srcId="{0451B4B7-AAE4-4307-8F2E-F01ACCC2C734}" destId="{5F3194F2-F9C7-4D67-AE98-F6C8128D3096}" srcOrd="3" destOrd="0" parTransId="{0A56E40D-0130-4A2B-A6A0-449597C2BEAB}" sibTransId="{15C13817-E06D-45E6-9D56-893BEE590510}"/>
    <dgm:cxn modelId="{C8500A7A-6DEB-4F24-9F52-679990BEB28E}" srcId="{0451B4B7-AAE4-4307-8F2E-F01ACCC2C734}" destId="{5A90C2BD-6888-45EB-A535-02FC26FCAEF0}" srcOrd="0" destOrd="0" parTransId="{F81C9EB9-9E75-4B41-A09C-76CF9E1D89CD}" sibTransId="{3F78B36B-369D-49F8-98D4-DBBA56262BD1}"/>
    <dgm:cxn modelId="{EDB80424-69A3-43AC-8B8E-2AC09B8CE49D}" srcId="{0451B4B7-AAE4-4307-8F2E-F01ACCC2C734}" destId="{07585B42-F606-46A2-9715-B43322D7FFE5}" srcOrd="2" destOrd="0" parTransId="{ADF8EF4C-4094-44FF-86C5-A07CADD270D7}" sibTransId="{A37C63FD-E8CF-4C9B-9442-847506249CB4}"/>
    <dgm:cxn modelId="{5837EF2E-83D4-4701-B151-9B6936FCF52E}" type="presOf" srcId="{07585B42-F606-46A2-9715-B43322D7FFE5}" destId="{CB6B9F56-0ED8-44FD-87DF-65B4B884A43B}" srcOrd="0" destOrd="0" presId="urn:microsoft.com/office/officeart/2005/8/layout/process1"/>
    <dgm:cxn modelId="{C0D90845-85B0-47CF-9ABC-6D008E8A44EF}" type="presOf" srcId="{A37C63FD-E8CF-4C9B-9442-847506249CB4}" destId="{CD8A24C5-6D1A-44B9-B740-27CF1E36F1DA}" srcOrd="0" destOrd="0" presId="urn:microsoft.com/office/officeart/2005/8/layout/process1"/>
    <dgm:cxn modelId="{6BEB987F-124F-48D1-B148-533479CCB487}" type="presOf" srcId="{A37C63FD-E8CF-4C9B-9442-847506249CB4}" destId="{875E402E-7CF9-4D60-9A04-66A7EF8204E3}" srcOrd="1" destOrd="0" presId="urn:microsoft.com/office/officeart/2005/8/layout/process1"/>
    <dgm:cxn modelId="{0A5E48E6-2F3F-4E3A-9305-B9101CDB5270}" type="presOf" srcId="{FC944D81-F8F3-439C-9BAD-E7D5753157E0}" destId="{906F38BC-C469-494B-9808-595289763F02}" srcOrd="0" destOrd="0" presId="urn:microsoft.com/office/officeart/2005/8/layout/process1"/>
    <dgm:cxn modelId="{88682CB4-7558-46BB-B9E4-2430E6F0E35F}" type="presParOf" srcId="{44EB7E50-43C8-4353-A070-4F11095D4D0F}" destId="{104F8F0F-29D5-4AC4-90E7-560BE8B8AD9B}" srcOrd="0" destOrd="0" presId="urn:microsoft.com/office/officeart/2005/8/layout/process1"/>
    <dgm:cxn modelId="{63C98A67-EC4A-48BA-9D44-8AA106391572}" type="presParOf" srcId="{44EB7E50-43C8-4353-A070-4F11095D4D0F}" destId="{6B076763-E3A7-4298-8C26-8F3F8B95DE57}" srcOrd="1" destOrd="0" presId="urn:microsoft.com/office/officeart/2005/8/layout/process1"/>
    <dgm:cxn modelId="{B11CBEFA-C1FC-492B-9D38-617FC38DF06B}" type="presParOf" srcId="{6B076763-E3A7-4298-8C26-8F3F8B95DE57}" destId="{3D71A41B-A315-48D7-9ECC-1808449A001F}" srcOrd="0" destOrd="0" presId="urn:microsoft.com/office/officeart/2005/8/layout/process1"/>
    <dgm:cxn modelId="{357B4CDC-9EA1-4131-9BEE-ECF39E3DE44F}" type="presParOf" srcId="{44EB7E50-43C8-4353-A070-4F11095D4D0F}" destId="{906F38BC-C469-494B-9808-595289763F02}" srcOrd="2" destOrd="0" presId="urn:microsoft.com/office/officeart/2005/8/layout/process1"/>
    <dgm:cxn modelId="{6F4E6BA4-2470-47AF-A8B5-A7CE33C80534}" type="presParOf" srcId="{44EB7E50-43C8-4353-A070-4F11095D4D0F}" destId="{18B1C1A2-23E4-4D85-A528-5D963A902495}" srcOrd="3" destOrd="0" presId="urn:microsoft.com/office/officeart/2005/8/layout/process1"/>
    <dgm:cxn modelId="{72E3BD73-279B-44BB-BD78-A24E8EE5EF95}" type="presParOf" srcId="{18B1C1A2-23E4-4D85-A528-5D963A902495}" destId="{C7664CC6-9A3F-4C99-815F-741F81D20FF8}" srcOrd="0" destOrd="0" presId="urn:microsoft.com/office/officeart/2005/8/layout/process1"/>
    <dgm:cxn modelId="{9BF1ABF2-50E2-4B37-AB22-A82E369FF69B}" type="presParOf" srcId="{44EB7E50-43C8-4353-A070-4F11095D4D0F}" destId="{CB6B9F56-0ED8-44FD-87DF-65B4B884A43B}" srcOrd="4" destOrd="0" presId="urn:microsoft.com/office/officeart/2005/8/layout/process1"/>
    <dgm:cxn modelId="{D02B641F-75B6-4F50-8AE6-8A27436885EB}" type="presParOf" srcId="{44EB7E50-43C8-4353-A070-4F11095D4D0F}" destId="{CD8A24C5-6D1A-44B9-B740-27CF1E36F1DA}" srcOrd="5" destOrd="0" presId="urn:microsoft.com/office/officeart/2005/8/layout/process1"/>
    <dgm:cxn modelId="{FE168D63-F33C-4989-B5F2-44B74D28BA84}" type="presParOf" srcId="{CD8A24C5-6D1A-44B9-B740-27CF1E36F1DA}" destId="{875E402E-7CF9-4D60-9A04-66A7EF8204E3}" srcOrd="0" destOrd="0" presId="urn:microsoft.com/office/officeart/2005/8/layout/process1"/>
    <dgm:cxn modelId="{4D511D48-72DA-4544-9F7A-794C8C9ED192}" type="presParOf" srcId="{44EB7E50-43C8-4353-A070-4F11095D4D0F}" destId="{FDDCA9C7-117B-402F-A426-9C65411FA3C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F8F0F-29D5-4AC4-90E7-560BE8B8AD9B}">
      <dsp:nvSpPr>
        <dsp:cNvPr id="0" name=""/>
        <dsp:cNvSpPr/>
      </dsp:nvSpPr>
      <dsp:spPr>
        <a:xfrm>
          <a:off x="5203" y="2026771"/>
          <a:ext cx="2275206" cy="1365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Formatting</a:t>
          </a:r>
          <a:endParaRPr lang="en-US" sz="2900" kern="1200" dirty="0"/>
        </a:p>
      </dsp:txBody>
      <dsp:txXfrm>
        <a:off x="45186" y="2066754"/>
        <a:ext cx="2195240" cy="1285157"/>
      </dsp:txXfrm>
    </dsp:sp>
    <dsp:sp modelId="{6B076763-E3A7-4298-8C26-8F3F8B95DE57}">
      <dsp:nvSpPr>
        <dsp:cNvPr id="0" name=""/>
        <dsp:cNvSpPr/>
      </dsp:nvSpPr>
      <dsp:spPr>
        <a:xfrm>
          <a:off x="2507930" y="2427207"/>
          <a:ext cx="482343" cy="56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507930" y="2540057"/>
        <a:ext cx="337640" cy="338551"/>
      </dsp:txXfrm>
    </dsp:sp>
    <dsp:sp modelId="{906F38BC-C469-494B-9808-595289763F02}">
      <dsp:nvSpPr>
        <dsp:cNvPr id="0" name=""/>
        <dsp:cNvSpPr/>
      </dsp:nvSpPr>
      <dsp:spPr>
        <a:xfrm>
          <a:off x="3190492" y="2026771"/>
          <a:ext cx="2275206" cy="1365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Scaling</a:t>
          </a:r>
          <a:endParaRPr lang="en-US" sz="2900" kern="1200" dirty="0"/>
        </a:p>
      </dsp:txBody>
      <dsp:txXfrm>
        <a:off x="3230475" y="2066754"/>
        <a:ext cx="2195240" cy="1285157"/>
      </dsp:txXfrm>
    </dsp:sp>
    <dsp:sp modelId="{18B1C1A2-23E4-4D85-A528-5D963A902495}">
      <dsp:nvSpPr>
        <dsp:cNvPr id="0" name=""/>
        <dsp:cNvSpPr/>
      </dsp:nvSpPr>
      <dsp:spPr>
        <a:xfrm>
          <a:off x="5693219" y="2427207"/>
          <a:ext cx="482343" cy="56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693219" y="2540057"/>
        <a:ext cx="337640" cy="338551"/>
      </dsp:txXfrm>
    </dsp:sp>
    <dsp:sp modelId="{CB6B9F56-0ED8-44FD-87DF-65B4B884A43B}">
      <dsp:nvSpPr>
        <dsp:cNvPr id="0" name=""/>
        <dsp:cNvSpPr/>
      </dsp:nvSpPr>
      <dsp:spPr>
        <a:xfrm>
          <a:off x="6375781" y="2026771"/>
          <a:ext cx="2275206" cy="1365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Training</a:t>
          </a:r>
          <a:endParaRPr lang="en-US" sz="2900" kern="1200" dirty="0"/>
        </a:p>
      </dsp:txBody>
      <dsp:txXfrm>
        <a:off x="6415764" y="2066754"/>
        <a:ext cx="2195240" cy="1285157"/>
      </dsp:txXfrm>
    </dsp:sp>
    <dsp:sp modelId="{CD8A24C5-6D1A-44B9-B740-27CF1E36F1DA}">
      <dsp:nvSpPr>
        <dsp:cNvPr id="0" name=""/>
        <dsp:cNvSpPr/>
      </dsp:nvSpPr>
      <dsp:spPr>
        <a:xfrm>
          <a:off x="8878508" y="2427207"/>
          <a:ext cx="482343" cy="56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8878508" y="2540057"/>
        <a:ext cx="337640" cy="338551"/>
      </dsp:txXfrm>
    </dsp:sp>
    <dsp:sp modelId="{FDDCA9C7-117B-402F-A426-9C65411FA3CB}">
      <dsp:nvSpPr>
        <dsp:cNvPr id="0" name=""/>
        <dsp:cNvSpPr/>
      </dsp:nvSpPr>
      <dsp:spPr>
        <a:xfrm>
          <a:off x="9561069" y="2026771"/>
          <a:ext cx="2275206" cy="1365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Predicting</a:t>
          </a:r>
          <a:endParaRPr lang="en-US" sz="2900" kern="1200" dirty="0"/>
        </a:p>
      </dsp:txBody>
      <dsp:txXfrm>
        <a:off x="9601052" y="2066754"/>
        <a:ext cx="2195240" cy="1285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E503B-95E8-4B72-9475-67DBCD80DF08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7301E-6C57-4631-A838-4976BAF99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602A-6ADC-45E9-A4E8-5D0218C1AA9D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902105-4B2A-477C-99F1-CC22861B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8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602A-6ADC-45E9-A4E8-5D0218C1AA9D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902105-4B2A-477C-99F1-CC22861B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3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602A-6ADC-45E9-A4E8-5D0218C1AA9D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902105-4B2A-477C-99F1-CC22861BD2B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726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602A-6ADC-45E9-A4E8-5D0218C1AA9D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902105-4B2A-477C-99F1-CC22861B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13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602A-6ADC-45E9-A4E8-5D0218C1AA9D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902105-4B2A-477C-99F1-CC22861BD2B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013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602A-6ADC-45E9-A4E8-5D0218C1AA9D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902105-4B2A-477C-99F1-CC22861B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44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602A-6ADC-45E9-A4E8-5D0218C1AA9D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2105-4B2A-477C-99F1-CC22861B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87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602A-6ADC-45E9-A4E8-5D0218C1AA9D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2105-4B2A-477C-99F1-CC22861B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4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602A-6ADC-45E9-A4E8-5D0218C1AA9D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2105-4B2A-477C-99F1-CC22861B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602A-6ADC-45E9-A4E8-5D0218C1AA9D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902105-4B2A-477C-99F1-CC22861B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6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602A-6ADC-45E9-A4E8-5D0218C1AA9D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902105-4B2A-477C-99F1-CC22861B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7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602A-6ADC-45E9-A4E8-5D0218C1AA9D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902105-4B2A-477C-99F1-CC22861B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1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602A-6ADC-45E9-A4E8-5D0218C1AA9D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2105-4B2A-477C-99F1-CC22861B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4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602A-6ADC-45E9-A4E8-5D0218C1AA9D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2105-4B2A-477C-99F1-CC22861B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8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602A-6ADC-45E9-A4E8-5D0218C1AA9D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2105-4B2A-477C-99F1-CC22861B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9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602A-6ADC-45E9-A4E8-5D0218C1AA9D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902105-4B2A-477C-99F1-CC22861B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9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C602A-6ADC-45E9-A4E8-5D0218C1AA9D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902105-4B2A-477C-99F1-CC22861B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bi4u2013.files.wordpress.com/2013/02/transcript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2-mer Features of TF E2F1 Interaction with Specific Binding Sites Project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Sunwoo Yim</a:t>
            </a:r>
          </a:p>
          <a:p>
            <a:r>
              <a:rPr lang="en-US" dirty="0" err="1" smtClean="0"/>
              <a:t>Gordan</a:t>
            </a:r>
            <a:r>
              <a:rPr lang="en-US" dirty="0" smtClean="0"/>
              <a:t> Lab</a:t>
            </a:r>
            <a:r>
              <a:rPr lang="en-US" dirty="0"/>
              <a:t>, Duke Center for Genomic and Computational Biology</a:t>
            </a:r>
          </a:p>
        </p:txBody>
      </p:sp>
    </p:spTree>
    <p:extLst>
      <p:ext uri="{BB962C8B-B14F-4D97-AF65-F5344CB8AC3E}">
        <p14:creationId xmlns:p14="http://schemas.microsoft.com/office/powerpoint/2010/main" val="338549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63" y="583841"/>
            <a:ext cx="10320797" cy="6144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5921" y="5331854"/>
            <a:ext cx="3245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Transcription Factor E2F1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44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3" y="210619"/>
            <a:ext cx="12129587" cy="3752327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82426349"/>
              </p:ext>
            </p:extLst>
          </p:nvPr>
        </p:nvGraphicFramePr>
        <p:xfrm>
          <a:off x="62413" y="2449909"/>
          <a:ext cx="1184148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2955" y="5780782"/>
            <a:ext cx="17620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Select</a:t>
            </a:r>
          </a:p>
          <a:p>
            <a:r>
              <a:rPr lang="en-US" sz="3200" b="1" dirty="0" smtClean="0"/>
              <a:t>Convert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59856" y="6027003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Parameters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6777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Gordân</a:t>
            </a:r>
            <a:r>
              <a:rPr lang="en-US" dirty="0"/>
              <a:t>, </a:t>
            </a:r>
            <a:r>
              <a:rPr lang="en-US" dirty="0" err="1"/>
              <a:t>Raluca</a:t>
            </a:r>
            <a:r>
              <a:rPr lang="en-US" dirty="0"/>
              <a:t> et al. “Genomic Regions Flanking E-Box Binding Sites Influence DNA Binding Specificity of </a:t>
            </a:r>
            <a:r>
              <a:rPr lang="en-US" dirty="0" err="1"/>
              <a:t>bHLH</a:t>
            </a:r>
            <a:r>
              <a:rPr lang="en-US" dirty="0"/>
              <a:t> Transcription Factors through DNA Shape.” </a:t>
            </a:r>
            <a:r>
              <a:rPr lang="en-US" i="1" dirty="0"/>
              <a:t>Cell reports</a:t>
            </a:r>
            <a:r>
              <a:rPr lang="en-US" dirty="0"/>
              <a:t> 3.4 (2013): 1093–104. Web. 4 Mar. 2015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sbi4u2013.files.wordpress.com/2013/02/transcript.jpg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536" y="2821399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2245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1055</TotalTime>
  <Words>80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2-mer Features of TF E2F1 Interaction with Specific Binding Sites Project Update</vt:lpstr>
      <vt:lpstr>PowerPoint Presentation</vt:lpstr>
      <vt:lpstr>PowerPoint Presentation</vt:lpstr>
      <vt:lpstr>Bibliography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2-mer Features of TF E2F1 Interaction with Specific Binding Sites Project Update</dc:title>
  <dc:creator>Sunwoo Yim</dc:creator>
  <cp:lastModifiedBy>Sunwoo Yim</cp:lastModifiedBy>
  <cp:revision>10</cp:revision>
  <dcterms:created xsi:type="dcterms:W3CDTF">2015-05-13T23:52:48Z</dcterms:created>
  <dcterms:modified xsi:type="dcterms:W3CDTF">2015-05-15T14:26:13Z</dcterms:modified>
</cp:coreProperties>
</file>