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D81-37FB-4CE9-8668-3E6077BE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0F4F-4BF9-46F7-BD43-00A378C7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61CE-C0D5-40F8-8541-185569A1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40F1-F3D5-45C8-B8D4-1E6A91DD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E95C-3601-4E99-B3FD-5BAB9685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1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65BD-C166-4352-AE8C-43A1FD2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A0D5-EC6A-4277-9828-2245718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D7CE-6846-49FE-BA2B-506595C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03F7-9DAD-4A2E-A106-020EB71C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A66A-234A-4C38-A843-00428CDD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4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86F40-7866-419B-A2F6-FDC1FA5C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6500-C61E-4FF1-80B4-9A7608A2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75CA-C17D-4B5B-849D-2FE2546D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B705-11A2-4280-AF60-55824029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E786-369F-408B-BFCF-A5BE04F8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4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AC43-03DC-4A0E-BC93-F4A8CA67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AE7A-19B2-496F-AA54-9D9BC8D8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FC89-A7AF-4667-A1F0-67683581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AB50-C27B-44FE-B05A-13BD05DE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F566-D82C-487C-8806-E0ECBC3F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F050-08EE-4CFC-82F1-548A1B83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D8304-9F80-4BEE-886F-3AFD9CB0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4205-5982-46ED-B1C5-E7743831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59F3-B298-462F-AE2C-8E7BCBB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3E00-90A1-4B45-AFC3-099BF74B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2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D719-248F-474B-872F-22C5F54F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0875-03DD-454B-9DAF-FD90B78A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2DE9-8241-4777-9D83-275E5703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5CBCF-2636-459A-9A31-5C5E0B49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2B9D-40C8-4CDB-AFEB-B28EB3A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20F4-5768-4F91-B00F-266C4657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8EED-248D-41CE-A921-2F97D58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E0DC-DF2C-4FAC-9C23-1B238554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AC9F-F56A-42FC-B5FE-321E95AA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518F-EE3D-4EB7-87D0-1153D178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E039A-9602-4CAF-ABE2-95985C372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66E98-68B6-4329-8368-85530037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87BE-BA00-4C03-9E05-BDD7367C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10132-6CC7-4C03-9220-6EA013D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08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095-1F87-4176-8B73-2EA4D92B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50D8A-BAD6-41F0-ACAF-75E20865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3236-40CF-4897-9FB9-CF66A2E2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378CC-993A-4D49-A5D5-42F33D5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03E4-24DA-496A-895F-1933A770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21CFD-0915-49B7-B4DA-F195B92C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3FF3C-0CBD-4F5A-B071-5C41C23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4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51BE-0C2F-4536-AD2C-D0F87D5B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73E5-6BFA-4F2F-B8F1-81FE3B6A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8579C-45CB-4E7E-977E-B1488B86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24936-435C-46C9-93ED-957FD159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6FB9-4476-4C08-9A89-0AB6A4B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0D9B-5423-48A4-8397-6A6CDEF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C22D-5BD5-452E-B7CD-2A03E68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B298-F2FC-4620-8F8D-7E8717705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32F81-8B1D-4D8D-99F2-A7A1548A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D8F-5B15-49CB-9CCF-0AF3AE04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D973-92B5-43F8-A144-B0F3F050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D0B1-58E2-45C0-9249-7C112993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EA0A7-6C82-49B1-BECA-CF601AE0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232A-315A-4E6A-BC11-895C3EF4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3B6F-1C2A-4494-9B7B-6C63A83EF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6C34-27AC-4C1E-9307-7C042F5D0572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6301-262B-43EC-96C5-667BCD654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A27A-18E5-4D8C-B8D8-0A24130B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7DCE-EFCF-4D7D-85DB-8B04547B90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7484-5FCF-4F75-9EE1-CC41284D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14674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376-DB1C-4434-8CDB-1B6E243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17"/>
            <a:ext cx="10515600" cy="972787"/>
          </a:xfrm>
        </p:spPr>
        <p:txBody>
          <a:bodyPr/>
          <a:lstStyle/>
          <a:p>
            <a:pPr algn="ctr"/>
            <a:r>
              <a:rPr lang="en-IN" dirty="0"/>
              <a:t>Intraday Trading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4301F-0E45-4038-B217-5C26DAD0107A}"/>
              </a:ext>
            </a:extLst>
          </p:cNvPr>
          <p:cNvSpPr/>
          <p:nvPr/>
        </p:nvSpPr>
        <p:spPr>
          <a:xfrm>
            <a:off x="731519" y="1282299"/>
            <a:ext cx="1501541" cy="45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5D20E-A649-4346-B8E1-B87AC6F2D0A1}"/>
              </a:ext>
            </a:extLst>
          </p:cNvPr>
          <p:cNvSpPr/>
          <p:nvPr/>
        </p:nvSpPr>
        <p:spPr>
          <a:xfrm>
            <a:off x="2829825" y="1275347"/>
            <a:ext cx="178067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 Interval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A5359-D559-4B29-A761-BB4DFD457084}"/>
              </a:ext>
            </a:extLst>
          </p:cNvPr>
          <p:cNvSpPr/>
          <p:nvPr/>
        </p:nvSpPr>
        <p:spPr>
          <a:xfrm>
            <a:off x="731519" y="2223434"/>
            <a:ext cx="5364482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PCR Bar Chart plot against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FAF70-DD1A-4C58-B29F-DBE638CA2478}"/>
              </a:ext>
            </a:extLst>
          </p:cNvPr>
          <p:cNvSpPr/>
          <p:nvPr/>
        </p:nvSpPr>
        <p:spPr>
          <a:xfrm>
            <a:off x="731517" y="3742621"/>
            <a:ext cx="10622281" cy="2552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Options Chain with PCR, Interpretation and Trend for each strike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29DCA-68E8-460E-AE9B-26CCA8D15D69}"/>
              </a:ext>
            </a:extLst>
          </p:cNvPr>
          <p:cNvSpPr/>
          <p:nvPr/>
        </p:nvSpPr>
        <p:spPr>
          <a:xfrm>
            <a:off x="6641432" y="2223434"/>
            <a:ext cx="4712366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Indicators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4A9A5B-85E7-4AA8-94A5-A3733D1FAC2B}"/>
              </a:ext>
            </a:extLst>
          </p:cNvPr>
          <p:cNvSpPr/>
          <p:nvPr/>
        </p:nvSpPr>
        <p:spPr>
          <a:xfrm>
            <a:off x="9573122" y="1195671"/>
            <a:ext cx="1780676" cy="45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6811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UI for stock trading</vt:lpstr>
      <vt:lpstr>Intraday Trading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for stock trading</dc:title>
  <dc:creator>Sunny Mittal</dc:creator>
  <cp:lastModifiedBy>Sunny Mittal</cp:lastModifiedBy>
  <cp:revision>5</cp:revision>
  <dcterms:created xsi:type="dcterms:W3CDTF">2019-09-21T04:58:34Z</dcterms:created>
  <dcterms:modified xsi:type="dcterms:W3CDTF">2019-09-21T07:55:58Z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2019-09-21T04:58:34Z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3a258cd2-4924-4b79-8c4e-0000c4084c5c</vt:lpwstr>
  </property>
  <property fmtid="{D5CDD505-2E9C-101B-9397-08002B2CF9AE}" pid="8" name="MSIP_Label_f42aa342-8706-4288-bd11-ebb85995028c_ContentBits">
    <vt:lpwstr>0</vt:lpwstr>
  </property>
</Properties>
</file>