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E94A-8ED5-4655-8014-4E04B599FD8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0326-4B06-434A-A533-4E38E8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E94A-8ED5-4655-8014-4E04B599FD8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0326-4B06-434A-A533-4E38E8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E94A-8ED5-4655-8014-4E04B599FD8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0326-4B06-434A-A533-4E38E8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E94A-8ED5-4655-8014-4E04B599FD8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0326-4B06-434A-A533-4E38E8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E94A-8ED5-4655-8014-4E04B599FD8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0326-4B06-434A-A533-4E38E8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E94A-8ED5-4655-8014-4E04B599FD8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0326-4B06-434A-A533-4E38E8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E94A-8ED5-4655-8014-4E04B599FD8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0326-4B06-434A-A533-4E38E8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E94A-8ED5-4655-8014-4E04B599FD8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0326-4B06-434A-A533-4E38E8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8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E94A-8ED5-4655-8014-4E04B599FD8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0326-4B06-434A-A533-4E38E8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E94A-8ED5-4655-8014-4E04B599FD8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0326-4B06-434A-A533-4E38E8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E94A-8ED5-4655-8014-4E04B599FD8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0326-4B06-434A-A533-4E38E8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5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CE94A-8ED5-4655-8014-4E04B599FD8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0326-4B06-434A-A533-4E38E84BA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Creational Design Patterns: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Chain of </a:t>
            </a:r>
            <a:r>
              <a:rPr lang="en-US" dirty="0" err="1" smtClean="0"/>
              <a:t>Responsibiliy</a:t>
            </a:r>
            <a:r>
              <a:rPr lang="en-US" dirty="0" smtClean="0"/>
              <a:t> - It avoids attaching the sender of a request to its receiver, giving this way other objects the possibility of handling the request too. </a:t>
            </a:r>
          </a:p>
          <a:p>
            <a:endParaRPr lang="en-US" dirty="0"/>
          </a:p>
          <a:p>
            <a:r>
              <a:rPr lang="en-US" dirty="0" smtClean="0"/>
              <a:t>- The objects become parts of a chain and the request is sent from one object to another across the chain until one of the objects will handle it.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50510"/>
            <a:ext cx="46196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Command - Encapsulate a request in an object, Allows the parameterization of clients with different requests and Allows saving the requests in a queue.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71022"/>
            <a:ext cx="56292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37972"/>
            <a:ext cx="7105650" cy="370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8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44348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Interpreter - Given a language, define a representation for its grammar along with an interpreter that uses the representation to interpret sentences in the language / Map a domain to a language, the language to a grammar, and the grammar to a hierarchical object-oriented design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9313"/>
            <a:ext cx="40195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6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Iterator - Provide a way to access the elements of an aggregate object sequentially without exposing its underlying representation.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914400"/>
            <a:ext cx="45910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6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08" y="152400"/>
            <a:ext cx="8963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Mediator - Define an object that encapsulates how a set of objects interact. Mediator promotes loose coupling by keeping objects from referring to each other explicitly, and it lets you vary their interaction independently.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1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6" y="152400"/>
            <a:ext cx="8956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Observer - Define a one-to many dependency between objects so that when one object changes state, all its dependents are notified and updated automatically.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" y="819513"/>
            <a:ext cx="5524500" cy="34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7305675" cy="241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82" y="57927"/>
            <a:ext cx="9047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Strategy - Define a family of algorithms, encapsulate each one, and make them interchangeable. Strategy lets the algorithm vary independently from clients that use it.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32609"/>
            <a:ext cx="46863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62400"/>
            <a:ext cx="44672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9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31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Template Method - Define the skeleton of an algorithm in an operation, deferring some steps to subclasses / Template Method lets subclasses redefine certain steps of an algorithm without letting them to change the algorithm's structure. 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810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38004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67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Visitor - Represents an operation to be performed on the elements of an object structure / Visitor lets you define a new operation without changing the classes of the elements on which it operates.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22218"/>
            <a:ext cx="44958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4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82" y="152400"/>
            <a:ext cx="8970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Null Object - Provide an object as a surrogate for the lack of an object of a given type. / The Null Object Pattern provides intelligent do nothing behavior, hiding the details from its collaborators.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2291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4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24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Singleton - Ensure that only one instance of a class is created and Provide a global access point to the object.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18" y="2057400"/>
            <a:ext cx="4267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4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2895600"/>
            <a:ext cx="273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Structural Design Patterns: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4" y="152400"/>
            <a:ext cx="8901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Adapter - Convert the interface of a class into another interface clients expect. / Adapter lets classes work together, that could not otherwise because of incompatible interfaces.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6350"/>
            <a:ext cx="42672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6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Bridge - Compose objects into tree structures to represent part-whole hierarchies. / Composite lets clients treat individual objects and compositions of objects uniformly.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5981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286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Composite - Compose objects into tree structures to represent </a:t>
            </a:r>
            <a:r>
              <a:rPr lang="en-US" dirty="0" err="1" smtClean="0"/>
              <a:t>partwhole</a:t>
            </a:r>
            <a:r>
              <a:rPr lang="en-US" dirty="0" smtClean="0"/>
              <a:t> hierarchies. / Composite lets clients treat individual objects and compositions of objects uniformly. 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95713"/>
            <a:ext cx="59245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4" y="228600"/>
            <a:ext cx="6920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Decorator - add additional responsibilities dynamically to an object.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58864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Flyweight - use sharing to support a large number of objects that have part of their internal state in common where the other part of state can vary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5715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9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Memento - capture the internal state of an object without violating encapsulation and thus providing a mean for restoring the object into initial state when needed.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56292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2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09" y="152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Proxy - provide a “Placeholder” for an object to control references to it.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50101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Factory(Simplified version of Factory Method) – </a:t>
            </a:r>
          </a:p>
          <a:p>
            <a:r>
              <a:rPr lang="en-US" dirty="0" smtClean="0"/>
              <a:t>Creates objects without exposing the instantiation logic to the client and Refers to the newly created object through a common interface.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6195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5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Factory Method – </a:t>
            </a:r>
          </a:p>
          <a:p>
            <a:r>
              <a:rPr lang="en-US" dirty="0" smtClean="0"/>
              <a:t>Defines an interface for creating objects, but let subclasses to decide which class to instantiate and Refers to the newly created object through a common interface.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1151930"/>
            <a:ext cx="55816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19575"/>
            <a:ext cx="75247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6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6" y="44026"/>
            <a:ext cx="9109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Abstract Factory – </a:t>
            </a:r>
          </a:p>
          <a:p>
            <a:r>
              <a:rPr lang="en-US" dirty="0" smtClean="0"/>
              <a:t>Offers the interface for creating a family of related objects, without explicitly specifying their classes.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67356"/>
            <a:ext cx="6934200" cy="269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99164"/>
            <a:ext cx="7096125" cy="308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8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Builder - Defines an instance for creating an object but letting subclasses decide which class to instantiate and Allows a finer control over the construction process.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990600"/>
            <a:ext cx="53244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57150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24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Prototype - Specify the kinds of objects to create using a prototypical instance, and create new objects by copying this prototype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0" y="1295400"/>
            <a:ext cx="46196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2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Object Pool - reuses and shares objects that are expensive to create..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43243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27" y="3505200"/>
            <a:ext cx="5143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9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2819400"/>
            <a:ext cx="2748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Behavioral Design Patterns: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693</Words>
  <Application>Microsoft Office PowerPoint</Application>
  <PresentationFormat>On-screen Show (4:3)</PresentationFormat>
  <Paragraphs>32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Creational Design Patterns: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mohamedali</dc:creator>
  <cp:lastModifiedBy>mohamedali</cp:lastModifiedBy>
  <cp:revision>41</cp:revision>
  <dcterms:created xsi:type="dcterms:W3CDTF">2017-11-29T16:19:18Z</dcterms:created>
  <dcterms:modified xsi:type="dcterms:W3CDTF">2017-12-13T06:48:21Z</dcterms:modified>
</cp:coreProperties>
</file>