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DEE8-5A5E-4346-80DB-B05571D0589D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5C53-A466-4897-BD7F-E6DE13321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2014" y="682389"/>
            <a:ext cx="11758978" cy="5964072"/>
            <a:chOff x="232014" y="682389"/>
            <a:chExt cx="11758978" cy="5964072"/>
          </a:xfrm>
        </p:grpSpPr>
        <p:sp>
          <p:nvSpPr>
            <p:cNvPr id="4" name="Rectangle 3"/>
            <p:cNvSpPr/>
            <p:nvPr/>
          </p:nvSpPr>
          <p:spPr>
            <a:xfrm>
              <a:off x="232014" y="682389"/>
              <a:ext cx="11758978" cy="5964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4925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2212972" y="3837970"/>
              <a:ext cx="1785324" cy="16845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s://www.mysensors.org/humidity/dht1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78" y="1683304"/>
              <a:ext cx="1051598" cy="832642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Down Arrow 6"/>
            <p:cNvSpPr/>
            <p:nvPr/>
          </p:nvSpPr>
          <p:spPr>
            <a:xfrm>
              <a:off x="894258" y="2656805"/>
              <a:ext cx="197252" cy="47846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1364777" y="4776716"/>
              <a:ext cx="204200" cy="49162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6" descr="http://4.imimg.com/data4/BP/PS/MY-1481368/fire-alarm-system-250x25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539" y="1754789"/>
              <a:ext cx="817777" cy="76115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Down Arrow 9"/>
            <p:cNvSpPr/>
            <p:nvPr/>
          </p:nvSpPr>
          <p:spPr>
            <a:xfrm>
              <a:off x="1929089" y="2637069"/>
              <a:ext cx="185499" cy="49819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32997" y="1496346"/>
              <a:ext cx="4661899" cy="4683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ttps://upload.wikimedia.org/wikipedia/en/thumb/c/cb/Raspberry_Pi_Logo.svg/810px-Raspberry_Pi_Logo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005" y="3256390"/>
              <a:ext cx="985390" cy="1271503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989211" y="785159"/>
              <a:ext cx="3137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</a:rPr>
                <a:t>THINGWORX</a:t>
              </a:r>
              <a:endParaRPr lang="en-US" sz="3200" dirty="0">
                <a:latin typeface="Arial Black" panose="020B0A04020102020204" pitchFamily="34" charset="0"/>
              </a:endParaRPr>
            </a:p>
          </p:txBody>
        </p:sp>
        <p:pic>
          <p:nvPicPr>
            <p:cNvPr id="15" name="Picture 4" descr="https://www.marketingmag.com.au/wp-content/uploads/2015/10/cartoon-man-at-marketing-dashboard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547" y="1737187"/>
              <a:ext cx="3639504" cy="2067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036086" y="3922197"/>
              <a:ext cx="1856681" cy="34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Black" panose="020B0A04020102020204" pitchFamily="34" charset="0"/>
                </a:rPr>
                <a:t>Dashboard</a:t>
              </a:r>
              <a:endParaRPr 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48587" y="4244472"/>
              <a:ext cx="1609183" cy="88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Always ON protocol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1678" y="4544771"/>
              <a:ext cx="936138" cy="95550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269615" y="5589708"/>
              <a:ext cx="1856681" cy="34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Black" panose="020B0A04020102020204" pitchFamily="34" charset="0"/>
                </a:rPr>
                <a:t>Alerts</a:t>
              </a:r>
              <a:endParaRPr 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Left-Right Arrow 19"/>
            <p:cNvSpPr/>
            <p:nvPr/>
          </p:nvSpPr>
          <p:spPr>
            <a:xfrm flipV="1">
              <a:off x="9139339" y="3865452"/>
              <a:ext cx="1736120" cy="168453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39339" y="4244472"/>
              <a:ext cx="1819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Black" panose="020B0A04020102020204" pitchFamily="34" charset="0"/>
                </a:rPr>
                <a:t>Administrator/ Service Personnel</a:t>
              </a:r>
              <a:endParaRPr lang="en-US" sz="1600" dirty="0">
                <a:latin typeface="Arial Black" panose="020B0A04020102020204" pitchFamily="34" charset="0"/>
              </a:endParaRPr>
            </a:p>
          </p:txBody>
        </p:sp>
        <p:pic>
          <p:nvPicPr>
            <p:cNvPr id="24" name="Picture 10" descr="http://zizaza.com/cache/big_thumb/iconset/582500/582516/PNG/512/flatonda/user_user_icon_user_png_flat_icon_pn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0720" y="3472521"/>
              <a:ext cx="808103" cy="8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467741" y="5937937"/>
              <a:ext cx="1011873" cy="34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 Black" panose="020B0A04020102020204" pitchFamily="34" charset="0"/>
                </a:rPr>
                <a:t>Relay</a:t>
              </a:r>
              <a:endParaRPr 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76569" y="1176909"/>
              <a:ext cx="1011873" cy="53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 Black" panose="020B0A04020102020204" pitchFamily="34" charset="0"/>
                </a:rPr>
                <a:t>Smoke Sensor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2014" y="961749"/>
              <a:ext cx="1627386" cy="75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 Black" panose="020B0A04020102020204" pitchFamily="34" charset="0"/>
                </a:rPr>
                <a:t>Temperature &amp; Humidity Sensor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58" y="5271731"/>
              <a:ext cx="1451021" cy="1187199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3726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2016-07-26T09:55:25Z</dcterms:created>
  <dcterms:modified xsi:type="dcterms:W3CDTF">2016-08-31T10:35:13Z</dcterms:modified>
</cp:coreProperties>
</file>