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44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4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39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5CDC-F70D-4228-BC4B-9F11971D845F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A3FBF9-71F4-4EDB-B6FD-666B7BD7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934" y="2241312"/>
            <a:ext cx="5827144" cy="23753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atura MT Script Capitals" panose="03020802060602070202" pitchFamily="66" charset="0"/>
              </a:rPr>
              <a:t>Connected Automotive System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7851" y="5541658"/>
            <a:ext cx="8065825" cy="808630"/>
          </a:xfrm>
        </p:spPr>
        <p:txBody>
          <a:bodyPr>
            <a:noAutofit/>
          </a:bodyPr>
          <a:lstStyle/>
          <a:p>
            <a:r>
              <a:rPr lang="en-US" sz="2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multifunctional system for existing cars to facilitate improvement in monitoring, performance and safety.</a:t>
            </a:r>
            <a:endParaRPr lang="en-US" sz="20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200" y="192577"/>
            <a:ext cx="3067476" cy="1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1427888"/>
            <a:ext cx="9709315" cy="4952298"/>
          </a:xfrm>
          <a:prstGeom prst="rect">
            <a:avLst/>
          </a:prstGeom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620220" y="337507"/>
            <a:ext cx="8911687" cy="7643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www.softwebiot.com/wp-content/uploads/2016/03/automobile-use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24237" y="4851389"/>
            <a:ext cx="3975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related to the components of the car in terms of Engine Temperature,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Pressure, Fuel Tank Capacity and efficiency, Interior temperature and humidity, etc.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Driver Health issues monitoring with respect to fatigue level, well-being, slumping, etc.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commuter and the car with respect to service and repairing, over-speeding, etc.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danger of theft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alert mechanism to the owner about the car.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372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43" y="1660302"/>
            <a:ext cx="1036470" cy="1036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8366" y="1947680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 Fencing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06" y="2853838"/>
            <a:ext cx="1148031" cy="1230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8366" y="3141731"/>
            <a:ext cx="16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06" y="4241106"/>
            <a:ext cx="1055029" cy="1055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08366" y="4445454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Stolen Vehicle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5391022"/>
            <a:ext cx="1322990" cy="13229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8366" y="5811647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98" y="1660302"/>
            <a:ext cx="1300149" cy="114048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0270" y="1947680"/>
            <a:ext cx="167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Services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98" y="3033132"/>
            <a:ext cx="955862" cy="9558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93916" y="3181953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avigation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98" y="4241106"/>
            <a:ext cx="1055029" cy="10550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93916" y="4445454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67" y="5548247"/>
            <a:ext cx="1115260" cy="11152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48003" y="5729351"/>
            <a:ext cx="167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Monitoring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592" y="1690723"/>
            <a:ext cx="1110061" cy="11100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377790" y="1843567"/>
            <a:ext cx="167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 Disruption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60952" y="3324845"/>
            <a:ext cx="1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Alerts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43" y="4395481"/>
            <a:ext cx="1060310" cy="10603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360951" y="4583953"/>
            <a:ext cx="1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45" y="5580866"/>
            <a:ext cx="1082641" cy="108264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301604" y="5937520"/>
            <a:ext cx="1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Journey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21" y="3047484"/>
            <a:ext cx="1050909" cy="105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837196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 Fencing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3561"/>
            <a:ext cx="8915400" cy="1433015"/>
          </a:xfrm>
        </p:spPr>
        <p:txBody>
          <a:bodyPr>
            <a:normAutofit/>
          </a:bodyPr>
          <a:lstStyle/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Profile creation with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geo fences.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Vehicle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Immobilization/ Lock.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notifications on crossing geo fence.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85499" y="3652444"/>
            <a:ext cx="8911687" cy="672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 Tracking and Navigation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4438857"/>
            <a:ext cx="8915400" cy="190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Location tracking.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Time stamp and analysis.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Distance Calculation. 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Route tracking and deviation monitoring.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773017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Stolen Vehicle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61129"/>
            <a:ext cx="8915400" cy="1520180"/>
          </a:xfrm>
        </p:spPr>
        <p:txBody>
          <a:bodyPr>
            <a:noAutofit/>
          </a:bodyPr>
          <a:lstStyle/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Theft Alerts.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Vehicle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Immobilization/ Lock.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Fuel supply locking.</a:t>
            </a:r>
          </a:p>
          <a:p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pPr lvl="0"/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6638" y="3089622"/>
            <a:ext cx="8911687" cy="672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3716970"/>
            <a:ext cx="8915400" cy="3141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Status and trends of performance parameters of car components.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Identification of anomalies in functioning or failure of components.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Nearest garage search.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Self Help with recommendation ( cost / service station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Accident or Breakdown management.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Notification to service personnel.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Maintenance records.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837196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7386"/>
            <a:ext cx="8915400" cy="3770775"/>
          </a:xfrm>
        </p:spPr>
        <p:txBody>
          <a:bodyPr>
            <a:noAutofit/>
          </a:bodyPr>
          <a:lstStyle/>
          <a:p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Malfunction indication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severity of components.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Speed Tracking.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Fuel Tank Monitoring.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Monitoring of over-heating of engine temperature.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Fog detection on windshield.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Smoke detection around components of the car.</a:t>
            </a:r>
          </a:p>
          <a:p>
            <a:pPr lvl="0"/>
            <a:r>
              <a:rPr lang="en-US" kern="0" dirty="0" err="1" smtClean="0">
                <a:solidFill>
                  <a:prstClr val="black"/>
                </a:solidFill>
                <a:latin typeface="Calibri" pitchFamily="34" charset="0"/>
              </a:rPr>
              <a:t>Tyre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 Pressure status check.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Fault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and service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history. 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837196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7387"/>
            <a:ext cx="8915400" cy="1955622"/>
          </a:xfrm>
        </p:spPr>
        <p:txBody>
          <a:bodyPr>
            <a:noAutofit/>
          </a:bodyPr>
          <a:lstStyle/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Fuel cost and analysis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.</a:t>
            </a:r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Fuel consumption and efficiency analysis.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Fuel status and recommendation.</a:t>
            </a:r>
          </a:p>
          <a:p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Refilling locations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recommendations.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. 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6638" y="3782545"/>
            <a:ext cx="8911687" cy="672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Monitoring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07774" y="4634509"/>
            <a:ext cx="8915400" cy="2011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Driver profile and score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card.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Driving parameter details.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Driving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condition monitoring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guidance.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Driver health monitoring (fatigue, slumping, alertness, etc.).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837196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Disruption Management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7387"/>
            <a:ext cx="9458048" cy="1776894"/>
          </a:xfrm>
        </p:spPr>
        <p:txBody>
          <a:bodyPr>
            <a:noAutofit/>
          </a:bodyPr>
          <a:lstStyle/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Emergency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services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management.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Road side assistance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management.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Re-routing options in case of any hindrance in the path. (Natural calamity, Political unrest, </a:t>
            </a:r>
            <a:r>
              <a:rPr lang="en-US" kern="0" dirty="0" err="1" smtClean="0">
                <a:solidFill>
                  <a:prstClr val="black"/>
                </a:solidFill>
                <a:latin typeface="Calibri" pitchFamily="34" charset="0"/>
              </a:rPr>
              <a:t>etc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).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pPr lvl="0"/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6638" y="3493163"/>
            <a:ext cx="8911687" cy="672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Monitoring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4357302"/>
            <a:ext cx="8915400" cy="223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Driver profile and score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card.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Driving parameter details.</a:t>
            </a: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Driving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condition monitoring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guidance.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Driver health monitoring (fatigue, slumping, alertness, etc.).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837196"/>
            <a:ext cx="8911687" cy="672427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Status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7387"/>
            <a:ext cx="9458048" cy="1776894"/>
          </a:xfrm>
        </p:spPr>
        <p:txBody>
          <a:bodyPr>
            <a:noAutofit/>
          </a:bodyPr>
          <a:lstStyle/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Traffic information.</a:t>
            </a:r>
          </a:p>
          <a:p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Re-routing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options.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Real time alerts and notifications.</a:t>
            </a:r>
          </a:p>
          <a:p>
            <a:pPr lvl="0"/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8" y="18017"/>
            <a:ext cx="3067476" cy="1123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6638" y="3493163"/>
            <a:ext cx="8911687" cy="672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Journey Analysis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4234472"/>
            <a:ext cx="8915400" cy="223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Route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/ segment wise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reporting.</a:t>
            </a: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Journey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parameters analysis  and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reporting.</a:t>
            </a:r>
          </a:p>
          <a:p>
            <a:pPr lvl="0"/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Track route and driving </a:t>
            </a:r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patterns.</a:t>
            </a:r>
            <a:endParaRPr lang="en-US" kern="0" dirty="0">
              <a:solidFill>
                <a:prstClr val="black"/>
              </a:solidFill>
              <a:latin typeface="Calibri" pitchFamily="34" charset="0"/>
            </a:endParaRPr>
          </a:p>
          <a:p>
            <a:r>
              <a:rPr lang="en-US" kern="0" dirty="0" smtClean="0">
                <a:solidFill>
                  <a:prstClr val="black"/>
                </a:solidFill>
                <a:latin typeface="Calibri" pitchFamily="34" charset="0"/>
              </a:rPr>
              <a:t>Real </a:t>
            </a:r>
            <a:r>
              <a:rPr lang="en-US" kern="0" dirty="0">
                <a:solidFill>
                  <a:prstClr val="black"/>
                </a:solidFill>
                <a:latin typeface="Calibri" pitchFamily="34" charset="0"/>
              </a:rPr>
              <a:t>time alerts and notifications.</a:t>
            </a:r>
          </a:p>
          <a:p>
            <a:endParaRPr lang="en-US" kern="0" dirty="0" smtClean="0">
              <a:solidFill>
                <a:prstClr val="black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6989</TotalTime>
  <Words>496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Matura MT Script Capitals</vt:lpstr>
      <vt:lpstr>Times New Roman</vt:lpstr>
      <vt:lpstr>Wingdings 3</vt:lpstr>
      <vt:lpstr>Wisp</vt:lpstr>
      <vt:lpstr>Connected Automotive System</vt:lpstr>
      <vt:lpstr>Current Challenges</vt:lpstr>
      <vt:lpstr>Our SOLUTION</vt:lpstr>
      <vt:lpstr>Geo Fencing </vt:lpstr>
      <vt:lpstr>Stolen Vehicle Tracking </vt:lpstr>
      <vt:lpstr>Diagnostic Services </vt:lpstr>
      <vt:lpstr>Fuel Management </vt:lpstr>
      <vt:lpstr>Route Disruption Management  </vt:lpstr>
      <vt:lpstr>Traffic Status   </vt:lpstr>
      <vt:lpstr>Architecture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Automotive System</dc:title>
  <dc:creator>Windows User</dc:creator>
  <cp:lastModifiedBy>Windows User</cp:lastModifiedBy>
  <cp:revision>54</cp:revision>
  <dcterms:created xsi:type="dcterms:W3CDTF">2016-07-19T09:06:28Z</dcterms:created>
  <dcterms:modified xsi:type="dcterms:W3CDTF">2016-07-27T06:23:45Z</dcterms:modified>
</cp:coreProperties>
</file>