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Figtree"/>
      <p:regular r:id="rId13"/>
      <p:bold r:id="rId14"/>
      <p:italic r:id="rId15"/>
      <p:boldItalic r:id="rId16"/>
    </p:embeddedFont>
    <p:embeddedFont>
      <p:font typeface="Jost Light"/>
      <p:regular r:id="rId17"/>
      <p:bold r:id="rId18"/>
      <p:italic r:id="rId19"/>
      <p:boldItalic r:id="rId20"/>
    </p:embeddedFont>
    <p:embeddedFont>
      <p:font typeface="Figtree Light"/>
      <p:regular r:id="rId21"/>
      <p:bold r:id="rId22"/>
      <p:italic r:id="rId23"/>
      <p:boldItalic r:id="rId24"/>
    </p:embeddedFont>
    <p:embeddedFont>
      <p:font typeface="Jos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tLight-boldItalic.fntdata"/><Relationship Id="rId22" Type="http://schemas.openxmlformats.org/officeDocument/2006/relationships/font" Target="fonts/FigtreeLight-bold.fntdata"/><Relationship Id="rId21" Type="http://schemas.openxmlformats.org/officeDocument/2006/relationships/font" Target="fonts/FigtreeLight-regular.fntdata"/><Relationship Id="rId24" Type="http://schemas.openxmlformats.org/officeDocument/2006/relationships/font" Target="fonts/FigtreeLight-boldItalic.fntdata"/><Relationship Id="rId23" Type="http://schemas.openxmlformats.org/officeDocument/2006/relationships/font" Target="fonts/Figtree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ost-bold.fntdata"/><Relationship Id="rId25" Type="http://schemas.openxmlformats.org/officeDocument/2006/relationships/font" Target="fonts/Jost-regular.fntdata"/><Relationship Id="rId28" Type="http://schemas.openxmlformats.org/officeDocument/2006/relationships/font" Target="fonts/Jost-boldItalic.fntdata"/><Relationship Id="rId27" Type="http://schemas.openxmlformats.org/officeDocument/2006/relationships/font" Target="fonts/Jos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Figtree-regular.fntdata"/><Relationship Id="rId12" Type="http://schemas.openxmlformats.org/officeDocument/2006/relationships/slide" Target="slides/slide7.xml"/><Relationship Id="rId15" Type="http://schemas.openxmlformats.org/officeDocument/2006/relationships/font" Target="fonts/Figtree-italic.fntdata"/><Relationship Id="rId14" Type="http://schemas.openxmlformats.org/officeDocument/2006/relationships/font" Target="fonts/Figtree-bold.fntdata"/><Relationship Id="rId17" Type="http://schemas.openxmlformats.org/officeDocument/2006/relationships/font" Target="fonts/JostLight-regular.fntdata"/><Relationship Id="rId16" Type="http://schemas.openxmlformats.org/officeDocument/2006/relationships/font" Target="fonts/Figtree-boldItalic.fntdata"/><Relationship Id="rId19" Type="http://schemas.openxmlformats.org/officeDocument/2006/relationships/font" Target="fonts/JostLight-italic.fntdata"/><Relationship Id="rId18" Type="http://schemas.openxmlformats.org/officeDocument/2006/relationships/font" Target="fonts/Jost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451fab94b5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451fab94b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451fab94b5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451fab94b5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451fab94b5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451fab94b5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451fab94b5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451fab94b5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451fab94b5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451fab94b5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451fab94b5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451fab94b5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451fab94b5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451fab94b5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 Alt 1">
  <p:cSld name="CUSTOM_7_1_1_1_1_1_1_1_1_1_1_1_1_1_1_1_1">
    <p:spTree>
      <p:nvGrpSpPr>
        <p:cNvPr id="10" name="Shape 10"/>
        <p:cNvGrpSpPr/>
        <p:nvPr/>
      </p:nvGrpSpPr>
      <p:grpSpPr>
        <a:xfrm>
          <a:off x="0" y="0"/>
          <a:ext cx="0" cy="0"/>
          <a:chOff x="0" y="0"/>
          <a:chExt cx="0" cy="0"/>
        </a:xfrm>
      </p:grpSpPr>
      <p:pic>
        <p:nvPicPr>
          <p:cNvPr id="11" name="Google Shape;11;p2"/>
          <p:cNvPicPr preferRelativeResize="0"/>
          <p:nvPr/>
        </p:nvPicPr>
        <p:blipFill>
          <a:blip r:embed="rId2">
            <a:alphaModFix/>
          </a:blip>
          <a:stretch>
            <a:fillRect/>
          </a:stretch>
        </p:blipFill>
        <p:spPr>
          <a:xfrm>
            <a:off x="0" y="0"/>
            <a:ext cx="9144003" cy="5143501"/>
          </a:xfrm>
          <a:prstGeom prst="rect">
            <a:avLst/>
          </a:prstGeom>
          <a:noFill/>
          <a:ln>
            <a:noFill/>
          </a:ln>
        </p:spPr>
      </p:pic>
      <p:sp>
        <p:nvSpPr>
          <p:cNvPr id="12" name="Google Shape;12;p2"/>
          <p:cNvSpPr txBox="1"/>
          <p:nvPr>
            <p:ph idx="1" type="subTitle"/>
          </p:nvPr>
        </p:nvSpPr>
        <p:spPr>
          <a:xfrm>
            <a:off x="228225" y="1298200"/>
            <a:ext cx="2712000" cy="174300"/>
          </a:xfrm>
          <a:prstGeom prst="rect">
            <a:avLst/>
          </a:prstGeom>
        </p:spPr>
        <p:txBody>
          <a:bodyPr anchorCtr="0" anchor="t" bIns="0" lIns="0" spcFirstLastPara="1" rIns="0" wrap="square" tIns="0">
            <a:sp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3" name="Google Shape;13;p2"/>
          <p:cNvSpPr txBox="1"/>
          <p:nvPr>
            <p:ph type="title"/>
          </p:nvPr>
        </p:nvSpPr>
        <p:spPr>
          <a:xfrm>
            <a:off x="228225" y="4579187"/>
            <a:ext cx="7310400" cy="4050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Figtree Light"/>
              <a:buNone/>
              <a:defRPr sz="800">
                <a:latin typeface="Figtree Light"/>
                <a:ea typeface="Figtree Light"/>
                <a:cs typeface="Figtree Light"/>
                <a:sym typeface="Figtree Light"/>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14" name="Google Shape;14;p2"/>
          <p:cNvSpPr txBox="1"/>
          <p:nvPr>
            <p:ph idx="2" type="subTitle"/>
          </p:nvPr>
        </p:nvSpPr>
        <p:spPr>
          <a:xfrm>
            <a:off x="228225" y="2260925"/>
            <a:ext cx="5340300" cy="267000"/>
          </a:xfrm>
          <a:prstGeom prst="rect">
            <a:avLst/>
          </a:prstGeom>
        </p:spPr>
        <p:txBody>
          <a:bodyPr anchorCtr="0" anchor="t" bIns="0" lIns="0" spcFirstLastPara="1" rIns="0" wrap="square" tIns="0">
            <a:spAutoFit/>
          </a:bodyPr>
          <a:lstStyle>
            <a:lvl1pPr lvl="0">
              <a:spcBef>
                <a:spcPts val="0"/>
              </a:spcBef>
              <a:spcAft>
                <a:spcPts val="0"/>
              </a:spcAft>
              <a:buNone/>
              <a:defRPr sz="1200">
                <a:solidFill>
                  <a:schemeClr val="dk2"/>
                </a:solidFill>
              </a:defRPr>
            </a:lvl1pPr>
            <a:lvl2pPr lvl="1">
              <a:spcBef>
                <a:spcPts val="0"/>
              </a:spcBef>
              <a:spcAft>
                <a:spcPts val="0"/>
              </a:spcAft>
              <a:buNone/>
              <a:defRPr sz="1200">
                <a:solidFill>
                  <a:schemeClr val="dk2"/>
                </a:solidFill>
              </a:defRPr>
            </a:lvl2pPr>
            <a:lvl3pPr lvl="2">
              <a:spcBef>
                <a:spcPts val="0"/>
              </a:spcBef>
              <a:spcAft>
                <a:spcPts val="0"/>
              </a:spcAft>
              <a:buNone/>
              <a:defRPr sz="1200">
                <a:solidFill>
                  <a:schemeClr val="dk2"/>
                </a:solidFill>
              </a:defRPr>
            </a:lvl3pPr>
            <a:lvl4pPr lvl="3">
              <a:spcBef>
                <a:spcPts val="0"/>
              </a:spcBef>
              <a:spcAft>
                <a:spcPts val="0"/>
              </a:spcAft>
              <a:buNone/>
              <a:defRPr sz="1200">
                <a:solidFill>
                  <a:schemeClr val="dk2"/>
                </a:solidFill>
              </a:defRPr>
            </a:lvl4pPr>
            <a:lvl5pPr lvl="4">
              <a:spcBef>
                <a:spcPts val="0"/>
              </a:spcBef>
              <a:spcAft>
                <a:spcPts val="0"/>
              </a:spcAft>
              <a:buNone/>
              <a:defRPr sz="1200">
                <a:solidFill>
                  <a:schemeClr val="dk2"/>
                </a:solidFill>
              </a:defRPr>
            </a:lvl5pPr>
            <a:lvl6pPr lvl="5">
              <a:spcBef>
                <a:spcPts val="0"/>
              </a:spcBef>
              <a:spcAft>
                <a:spcPts val="0"/>
              </a:spcAft>
              <a:buNone/>
              <a:defRPr sz="1200">
                <a:solidFill>
                  <a:schemeClr val="dk2"/>
                </a:solidFill>
              </a:defRPr>
            </a:lvl6pPr>
            <a:lvl7pPr lvl="6">
              <a:spcBef>
                <a:spcPts val="0"/>
              </a:spcBef>
              <a:spcAft>
                <a:spcPts val="0"/>
              </a:spcAft>
              <a:buNone/>
              <a:defRPr sz="1200">
                <a:solidFill>
                  <a:schemeClr val="dk2"/>
                </a:solidFill>
              </a:defRPr>
            </a:lvl7pPr>
            <a:lvl8pPr lvl="7">
              <a:spcBef>
                <a:spcPts val="0"/>
              </a:spcBef>
              <a:spcAft>
                <a:spcPts val="0"/>
              </a:spcAft>
              <a:buNone/>
              <a:defRPr sz="1200">
                <a:solidFill>
                  <a:schemeClr val="dk2"/>
                </a:solidFill>
              </a:defRPr>
            </a:lvl8pPr>
            <a:lvl9pPr lvl="8">
              <a:spcBef>
                <a:spcPts val="0"/>
              </a:spcBef>
              <a:spcAft>
                <a:spcPts val="0"/>
              </a:spcAft>
              <a:buNone/>
              <a:defRPr sz="1200">
                <a:solidFill>
                  <a:schemeClr val="dk2"/>
                </a:solidFill>
              </a:defRPr>
            </a:lvl9pPr>
          </a:lstStyle>
          <a:p/>
        </p:txBody>
      </p:sp>
      <p:sp>
        <p:nvSpPr>
          <p:cNvPr id="15" name="Google Shape;15;p2"/>
          <p:cNvSpPr txBox="1"/>
          <p:nvPr>
            <p:ph idx="3" type="title"/>
          </p:nvPr>
        </p:nvSpPr>
        <p:spPr>
          <a:xfrm>
            <a:off x="189618" y="1545733"/>
            <a:ext cx="8278500" cy="1444200"/>
          </a:xfrm>
          <a:prstGeom prst="rect">
            <a:avLst/>
          </a:prstGeom>
        </p:spPr>
        <p:txBody>
          <a:bodyPr anchorCtr="0" anchor="t" bIns="91425" lIns="0" spcFirstLastPara="1" rIns="91425" wrap="square" tIns="91425">
            <a:noAutofit/>
          </a:bodyPr>
          <a:lstStyle>
            <a:lvl1pPr lvl="0">
              <a:lnSpc>
                <a:spcPct val="80000"/>
              </a:lnSpc>
              <a:spcBef>
                <a:spcPts val="0"/>
              </a:spcBef>
              <a:spcAft>
                <a:spcPts val="0"/>
              </a:spcAft>
              <a:buClr>
                <a:schemeClr val="dk1"/>
              </a:buClr>
              <a:buSzPts val="8000"/>
              <a:buFont typeface="Figtree"/>
              <a:buNone/>
              <a:defRPr sz="8000"/>
            </a:lvl1pPr>
            <a:lvl2pPr lvl="1">
              <a:spcBef>
                <a:spcPts val="0"/>
              </a:spcBef>
              <a:spcAft>
                <a:spcPts val="0"/>
              </a:spcAft>
              <a:buClr>
                <a:schemeClr val="dk1"/>
              </a:buClr>
              <a:buSzPts val="8000"/>
              <a:buNone/>
              <a:defRPr sz="8000">
                <a:solidFill>
                  <a:schemeClr val="dk1"/>
                </a:solidFill>
              </a:defRPr>
            </a:lvl2pPr>
            <a:lvl3pPr lvl="2">
              <a:spcBef>
                <a:spcPts val="0"/>
              </a:spcBef>
              <a:spcAft>
                <a:spcPts val="0"/>
              </a:spcAft>
              <a:buClr>
                <a:schemeClr val="dk1"/>
              </a:buClr>
              <a:buSzPts val="8000"/>
              <a:buNone/>
              <a:defRPr sz="8000">
                <a:solidFill>
                  <a:schemeClr val="dk1"/>
                </a:solidFill>
              </a:defRPr>
            </a:lvl3pPr>
            <a:lvl4pPr lvl="3">
              <a:spcBef>
                <a:spcPts val="0"/>
              </a:spcBef>
              <a:spcAft>
                <a:spcPts val="0"/>
              </a:spcAft>
              <a:buClr>
                <a:schemeClr val="dk1"/>
              </a:buClr>
              <a:buSzPts val="8000"/>
              <a:buNone/>
              <a:defRPr sz="8000">
                <a:solidFill>
                  <a:schemeClr val="dk1"/>
                </a:solidFill>
              </a:defRPr>
            </a:lvl4pPr>
            <a:lvl5pPr lvl="4">
              <a:spcBef>
                <a:spcPts val="0"/>
              </a:spcBef>
              <a:spcAft>
                <a:spcPts val="0"/>
              </a:spcAft>
              <a:buClr>
                <a:schemeClr val="dk1"/>
              </a:buClr>
              <a:buSzPts val="8000"/>
              <a:buNone/>
              <a:defRPr sz="8000">
                <a:solidFill>
                  <a:schemeClr val="dk1"/>
                </a:solidFill>
              </a:defRPr>
            </a:lvl5pPr>
            <a:lvl6pPr lvl="5">
              <a:spcBef>
                <a:spcPts val="0"/>
              </a:spcBef>
              <a:spcAft>
                <a:spcPts val="0"/>
              </a:spcAft>
              <a:buClr>
                <a:schemeClr val="dk1"/>
              </a:buClr>
              <a:buSzPts val="8000"/>
              <a:buNone/>
              <a:defRPr sz="8000">
                <a:solidFill>
                  <a:schemeClr val="dk1"/>
                </a:solidFill>
              </a:defRPr>
            </a:lvl6pPr>
            <a:lvl7pPr lvl="6">
              <a:spcBef>
                <a:spcPts val="0"/>
              </a:spcBef>
              <a:spcAft>
                <a:spcPts val="0"/>
              </a:spcAft>
              <a:buClr>
                <a:schemeClr val="dk1"/>
              </a:buClr>
              <a:buSzPts val="8000"/>
              <a:buNone/>
              <a:defRPr sz="8000">
                <a:solidFill>
                  <a:schemeClr val="dk1"/>
                </a:solidFill>
              </a:defRPr>
            </a:lvl7pPr>
            <a:lvl8pPr lvl="7">
              <a:spcBef>
                <a:spcPts val="0"/>
              </a:spcBef>
              <a:spcAft>
                <a:spcPts val="0"/>
              </a:spcAft>
              <a:buClr>
                <a:schemeClr val="dk1"/>
              </a:buClr>
              <a:buSzPts val="8000"/>
              <a:buNone/>
              <a:defRPr sz="8000">
                <a:solidFill>
                  <a:schemeClr val="dk1"/>
                </a:solidFill>
              </a:defRPr>
            </a:lvl8pPr>
            <a:lvl9pPr lvl="8">
              <a:spcBef>
                <a:spcPts val="0"/>
              </a:spcBef>
              <a:spcAft>
                <a:spcPts val="0"/>
              </a:spcAft>
              <a:buClr>
                <a:schemeClr val="dk1"/>
              </a:buClr>
              <a:buSzPts val="8000"/>
              <a:buNone/>
              <a:defRPr sz="8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2">
  <p:cSld name="CUSTOM_8_1_1_1_1_1_1_1_1_1_1_1_1_1_1_1_1_1_1_1_1_1_1">
    <p:spTree>
      <p:nvGrpSpPr>
        <p:cNvPr id="110" name="Shape 110"/>
        <p:cNvGrpSpPr/>
        <p:nvPr/>
      </p:nvGrpSpPr>
      <p:grpSpPr>
        <a:xfrm>
          <a:off x="0" y="0"/>
          <a:ext cx="0" cy="0"/>
          <a:chOff x="0" y="0"/>
          <a:chExt cx="0" cy="0"/>
        </a:xfrm>
      </p:grpSpPr>
      <p:sp>
        <p:nvSpPr>
          <p:cNvPr id="111" name="Google Shape;111;p11"/>
          <p:cNvSpPr/>
          <p:nvPr/>
        </p:nvSpPr>
        <p:spPr>
          <a:xfrm rot="8100000">
            <a:off x="1338758" y="1905656"/>
            <a:ext cx="6464087" cy="6464087"/>
          </a:xfrm>
          <a:prstGeom prst="rtTriangle">
            <a:avLst/>
          </a:prstGeom>
          <a:gradFill>
            <a:gsLst>
              <a:gs pos="0">
                <a:schemeClr val="lt2"/>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112" name="Google Shape;112;p11"/>
          <p:cNvSpPr/>
          <p:nvPr/>
        </p:nvSpPr>
        <p:spPr>
          <a:xfrm rot="-2700000">
            <a:off x="3109572" y="-1459928"/>
            <a:ext cx="2922755" cy="2922755"/>
          </a:xfrm>
          <a:prstGeom prst="rtTriangle">
            <a:avLst/>
          </a:prstGeom>
          <a:gradFill>
            <a:gsLst>
              <a:gs pos="0">
                <a:schemeClr val="accent5"/>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113" name="Google Shape;113;p11"/>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4" name="Google Shape;114;p11"/>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5" name="Google Shape;115;p11"/>
          <p:cNvSpPr txBox="1"/>
          <p:nvPr>
            <p:ph idx="1" type="subTitle"/>
          </p:nvPr>
        </p:nvSpPr>
        <p:spPr>
          <a:xfrm>
            <a:off x="230075" y="1548047"/>
            <a:ext cx="4653900" cy="303900"/>
          </a:xfrm>
          <a:prstGeom prst="rect">
            <a:avLst/>
          </a:prstGeom>
        </p:spPr>
        <p:txBody>
          <a:bodyPr anchorCtr="0" anchor="ctr" bIns="0" lIns="0" spcFirstLastPara="1" rIns="0" wrap="square" tIns="0">
            <a:noAutofit/>
          </a:bodyPr>
          <a:lstStyle>
            <a:lvl1pPr lvl="0">
              <a:spcBef>
                <a:spcPts val="0"/>
              </a:spcBef>
              <a:spcAft>
                <a:spcPts val="0"/>
              </a:spcAft>
              <a:buNone/>
              <a:defRPr>
                <a:latin typeface="Jost"/>
                <a:ea typeface="Jost"/>
                <a:cs typeface="Jost"/>
                <a:sym typeface="Jost"/>
              </a:defRPr>
            </a:lvl1pPr>
            <a:lvl2pPr lvl="1">
              <a:spcBef>
                <a:spcPts val="0"/>
              </a:spcBef>
              <a:spcAft>
                <a:spcPts val="0"/>
              </a:spcAft>
              <a:buNone/>
              <a:defRPr>
                <a:latin typeface="Jost"/>
                <a:ea typeface="Jost"/>
                <a:cs typeface="Jost"/>
                <a:sym typeface="Jost"/>
              </a:defRPr>
            </a:lvl2pPr>
            <a:lvl3pPr lvl="2">
              <a:spcBef>
                <a:spcPts val="0"/>
              </a:spcBef>
              <a:spcAft>
                <a:spcPts val="0"/>
              </a:spcAft>
              <a:buNone/>
              <a:defRPr>
                <a:latin typeface="Jost"/>
                <a:ea typeface="Jost"/>
                <a:cs typeface="Jost"/>
                <a:sym typeface="Jost"/>
              </a:defRPr>
            </a:lvl3pPr>
            <a:lvl4pPr lvl="3">
              <a:spcBef>
                <a:spcPts val="0"/>
              </a:spcBef>
              <a:spcAft>
                <a:spcPts val="0"/>
              </a:spcAft>
              <a:buNone/>
              <a:defRPr>
                <a:latin typeface="Jost"/>
                <a:ea typeface="Jost"/>
                <a:cs typeface="Jost"/>
                <a:sym typeface="Jost"/>
              </a:defRPr>
            </a:lvl4pPr>
            <a:lvl5pPr lvl="4">
              <a:spcBef>
                <a:spcPts val="0"/>
              </a:spcBef>
              <a:spcAft>
                <a:spcPts val="0"/>
              </a:spcAft>
              <a:buNone/>
              <a:defRPr>
                <a:latin typeface="Jost"/>
                <a:ea typeface="Jost"/>
                <a:cs typeface="Jost"/>
                <a:sym typeface="Jost"/>
              </a:defRPr>
            </a:lvl5pPr>
            <a:lvl6pPr lvl="5">
              <a:spcBef>
                <a:spcPts val="0"/>
              </a:spcBef>
              <a:spcAft>
                <a:spcPts val="0"/>
              </a:spcAft>
              <a:buNone/>
              <a:defRPr>
                <a:latin typeface="Jost"/>
                <a:ea typeface="Jost"/>
                <a:cs typeface="Jost"/>
                <a:sym typeface="Jost"/>
              </a:defRPr>
            </a:lvl6pPr>
            <a:lvl7pPr lvl="6">
              <a:spcBef>
                <a:spcPts val="0"/>
              </a:spcBef>
              <a:spcAft>
                <a:spcPts val="0"/>
              </a:spcAft>
              <a:buNone/>
              <a:defRPr>
                <a:latin typeface="Jost"/>
                <a:ea typeface="Jost"/>
                <a:cs typeface="Jost"/>
                <a:sym typeface="Jost"/>
              </a:defRPr>
            </a:lvl7pPr>
            <a:lvl8pPr lvl="7">
              <a:spcBef>
                <a:spcPts val="0"/>
              </a:spcBef>
              <a:spcAft>
                <a:spcPts val="0"/>
              </a:spcAft>
              <a:buNone/>
              <a:defRPr>
                <a:latin typeface="Jost"/>
                <a:ea typeface="Jost"/>
                <a:cs typeface="Jost"/>
                <a:sym typeface="Jost"/>
              </a:defRPr>
            </a:lvl8pPr>
            <a:lvl9pPr lvl="8">
              <a:spcBef>
                <a:spcPts val="0"/>
              </a:spcBef>
              <a:spcAft>
                <a:spcPts val="0"/>
              </a:spcAft>
              <a:buNone/>
              <a:defRPr>
                <a:latin typeface="Jost"/>
                <a:ea typeface="Jost"/>
                <a:cs typeface="Jost"/>
                <a:sym typeface="Jost"/>
              </a:defRPr>
            </a:lvl9pPr>
          </a:lstStyle>
          <a:p/>
        </p:txBody>
      </p:sp>
      <p:sp>
        <p:nvSpPr>
          <p:cNvPr id="116" name="Google Shape;116;p11"/>
          <p:cNvSpPr txBox="1"/>
          <p:nvPr>
            <p:ph idx="3" type="title"/>
          </p:nvPr>
        </p:nvSpPr>
        <p:spPr>
          <a:xfrm>
            <a:off x="228600" y="1960022"/>
            <a:ext cx="7224600" cy="12651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4500"/>
            </a:lvl1pPr>
            <a:lvl2pPr lvl="1">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2pPr>
            <a:lvl3pPr lvl="2">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3pPr>
            <a:lvl4pPr lvl="3">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4pPr>
            <a:lvl5pPr lvl="4">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5pPr>
            <a:lvl6pPr lvl="5">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6pPr>
            <a:lvl7pPr lvl="6">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7pPr>
            <a:lvl8pPr lvl="7">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8pPr>
            <a:lvl9pPr lvl="8">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USTOM_8_1_1_1_1_1_1_1_1_1_1_1_1_1_1_1_1_1_1_1_1_1_1_1">
    <p:spTree>
      <p:nvGrpSpPr>
        <p:cNvPr id="117" name="Shape 117"/>
        <p:cNvGrpSpPr/>
        <p:nvPr/>
      </p:nvGrpSpPr>
      <p:grpSpPr>
        <a:xfrm>
          <a:off x="0" y="0"/>
          <a:ext cx="0" cy="0"/>
          <a:chOff x="0" y="0"/>
          <a:chExt cx="0" cy="0"/>
        </a:xfrm>
      </p:grpSpPr>
      <p:sp>
        <p:nvSpPr>
          <p:cNvPr id="118" name="Google Shape;118;p12"/>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19" name="Google Shape;119;p12"/>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20" name="Google Shape;120;p12"/>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21" name="Google Shape;121;p12"/>
          <p:cNvSpPr txBox="1"/>
          <p:nvPr>
            <p:ph idx="1" type="subTitle"/>
          </p:nvPr>
        </p:nvSpPr>
        <p:spPr>
          <a:xfrm>
            <a:off x="1638400"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2" name="Google Shape;122;p12"/>
          <p:cNvSpPr txBox="1"/>
          <p:nvPr>
            <p:ph idx="4" type="subTitle"/>
          </p:nvPr>
        </p:nvSpPr>
        <p:spPr>
          <a:xfrm>
            <a:off x="3099713"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3" name="Google Shape;123;p12"/>
          <p:cNvSpPr txBox="1"/>
          <p:nvPr>
            <p:ph idx="5" type="subTitle"/>
          </p:nvPr>
        </p:nvSpPr>
        <p:spPr>
          <a:xfrm>
            <a:off x="4563613"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4" name="Google Shape;124;p12"/>
          <p:cNvSpPr txBox="1"/>
          <p:nvPr>
            <p:ph idx="6" type="subTitle"/>
          </p:nvPr>
        </p:nvSpPr>
        <p:spPr>
          <a:xfrm>
            <a:off x="6024925"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5" name="Google Shape;125;p12"/>
          <p:cNvSpPr txBox="1"/>
          <p:nvPr>
            <p:ph idx="7" type="subTitle"/>
          </p:nvPr>
        </p:nvSpPr>
        <p:spPr>
          <a:xfrm>
            <a:off x="7521175" y="1547546"/>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6" name="Google Shape;126;p12"/>
          <p:cNvSpPr txBox="1"/>
          <p:nvPr>
            <p:ph idx="8" type="subTitle"/>
          </p:nvPr>
        </p:nvSpPr>
        <p:spPr>
          <a:xfrm>
            <a:off x="381000" y="2131483"/>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27" name="Google Shape;127;p12"/>
          <p:cNvSpPr txBox="1"/>
          <p:nvPr>
            <p:ph idx="9" type="subTitle"/>
          </p:nvPr>
        </p:nvSpPr>
        <p:spPr>
          <a:xfrm>
            <a:off x="381000" y="2687933"/>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28" name="Google Shape;128;p12"/>
          <p:cNvSpPr txBox="1"/>
          <p:nvPr>
            <p:ph idx="13" type="subTitle"/>
          </p:nvPr>
        </p:nvSpPr>
        <p:spPr>
          <a:xfrm>
            <a:off x="381000" y="3238608"/>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29" name="Google Shape;129;p12"/>
          <p:cNvSpPr txBox="1"/>
          <p:nvPr>
            <p:ph idx="14" type="subTitle"/>
          </p:nvPr>
        </p:nvSpPr>
        <p:spPr>
          <a:xfrm>
            <a:off x="381000" y="3795058"/>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30" name="Google Shape;130;p12"/>
          <p:cNvSpPr txBox="1"/>
          <p:nvPr>
            <p:ph idx="15" type="subTitle"/>
          </p:nvPr>
        </p:nvSpPr>
        <p:spPr>
          <a:xfrm>
            <a:off x="381000" y="4351508"/>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 Alt 1">
  <p:cSld name="CUSTOM_8_1_1_1_1_1_1_1_1_1_1_1_1_1_1_1_1_1_1_1_1_1_1_1_2">
    <p:spTree>
      <p:nvGrpSpPr>
        <p:cNvPr id="131" name="Shape 131"/>
        <p:cNvGrpSpPr/>
        <p:nvPr/>
      </p:nvGrpSpPr>
      <p:grpSpPr>
        <a:xfrm>
          <a:off x="0" y="0"/>
          <a:ext cx="0" cy="0"/>
          <a:chOff x="0" y="0"/>
          <a:chExt cx="0" cy="0"/>
        </a:xfrm>
      </p:grpSpPr>
      <p:sp>
        <p:nvSpPr>
          <p:cNvPr id="132" name="Google Shape;132;p13"/>
          <p:cNvSpPr/>
          <p:nvPr/>
        </p:nvSpPr>
        <p:spPr>
          <a:xfrm flipH="1">
            <a:off x="6286500" y="0"/>
            <a:ext cx="2857500" cy="28575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33" name="Google Shape;133;p13"/>
          <p:cNvSpPr/>
          <p:nvPr/>
        </p:nvSpPr>
        <p:spPr>
          <a:xfrm rot="10800000">
            <a:off x="0" y="250"/>
            <a:ext cx="45201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34" name="Google Shape;134;p13"/>
          <p:cNvSpPr txBox="1"/>
          <p:nvPr>
            <p:ph idx="1" type="body"/>
          </p:nvPr>
        </p:nvSpPr>
        <p:spPr>
          <a:xfrm>
            <a:off x="4903325" y="1072775"/>
            <a:ext cx="36816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35" name="Google Shape;135;p13"/>
          <p:cNvSpPr txBox="1"/>
          <p:nvPr>
            <p:ph idx="2" type="body"/>
          </p:nvPr>
        </p:nvSpPr>
        <p:spPr>
          <a:xfrm>
            <a:off x="4903325" y="2018675"/>
            <a:ext cx="36816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36" name="Google Shape;136;p13"/>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37" name="Google Shape;137;p13"/>
          <p:cNvSpPr txBox="1"/>
          <p:nvPr>
            <p:ph idx="3"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38" name="Google Shape;138;p13"/>
          <p:cNvSpPr/>
          <p:nvPr>
            <p:ph idx="4" type="pic"/>
          </p:nvPr>
        </p:nvSpPr>
        <p:spPr>
          <a:xfrm>
            <a:off x="230075" y="457200"/>
            <a:ext cx="3681600" cy="2309700"/>
          </a:xfrm>
          <a:prstGeom prst="rect">
            <a:avLst/>
          </a:prstGeom>
          <a:noFill/>
          <a:ln>
            <a:noFill/>
          </a:ln>
        </p:spPr>
      </p:sp>
      <p:sp>
        <p:nvSpPr>
          <p:cNvPr id="139" name="Google Shape;139;p13"/>
          <p:cNvSpPr txBox="1"/>
          <p:nvPr>
            <p:ph idx="5" type="title"/>
          </p:nvPr>
        </p:nvSpPr>
        <p:spPr>
          <a:xfrm>
            <a:off x="230075" y="2993600"/>
            <a:ext cx="3681600" cy="34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40" name="Google Shape;140;p13"/>
          <p:cNvSpPr txBox="1"/>
          <p:nvPr>
            <p:ph idx="6" type="body"/>
          </p:nvPr>
        </p:nvSpPr>
        <p:spPr>
          <a:xfrm>
            <a:off x="230075" y="3515700"/>
            <a:ext cx="3681600" cy="9135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41" name="Google Shape;141;p13"/>
          <p:cNvSpPr txBox="1"/>
          <p:nvPr>
            <p:ph idx="7" type="body"/>
          </p:nvPr>
        </p:nvSpPr>
        <p:spPr>
          <a:xfrm>
            <a:off x="4903325" y="2964575"/>
            <a:ext cx="3681600" cy="445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42" name="Google Shape;142;p13"/>
          <p:cNvSpPr txBox="1"/>
          <p:nvPr>
            <p:ph idx="8" type="subTitle"/>
          </p:nvPr>
        </p:nvSpPr>
        <p:spPr>
          <a:xfrm>
            <a:off x="4903325" y="2653700"/>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43" name="Google Shape;143;p13"/>
          <p:cNvSpPr txBox="1"/>
          <p:nvPr>
            <p:ph idx="9" type="subTitle"/>
          </p:nvPr>
        </p:nvSpPr>
        <p:spPr>
          <a:xfrm>
            <a:off x="4903325" y="1707800"/>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44" name="Google Shape;144;p13"/>
          <p:cNvSpPr txBox="1"/>
          <p:nvPr>
            <p:ph idx="13" type="subTitle"/>
          </p:nvPr>
        </p:nvSpPr>
        <p:spPr>
          <a:xfrm>
            <a:off x="4903325" y="761900"/>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ards">
  <p:cSld name="CUSTOM_8_1_1_1_1_1_1_1_1_1_1_1_1_1_1_1_1_1_1_1_1_1_1_1_1">
    <p:spTree>
      <p:nvGrpSpPr>
        <p:cNvPr id="145" name="Shape 145"/>
        <p:cNvGrpSpPr/>
        <p:nvPr/>
      </p:nvGrpSpPr>
      <p:grpSpPr>
        <a:xfrm>
          <a:off x="0" y="0"/>
          <a:ext cx="0" cy="0"/>
          <a:chOff x="0" y="0"/>
          <a:chExt cx="0" cy="0"/>
        </a:xfrm>
      </p:grpSpPr>
      <p:sp>
        <p:nvSpPr>
          <p:cNvPr id="146" name="Google Shape;146;p14"/>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47" name="Google Shape;147;p14"/>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48" name="Google Shape;148;p14"/>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49" name="Google Shape;149;p14"/>
          <p:cNvSpPr txBox="1"/>
          <p:nvPr>
            <p:ph idx="1" type="body"/>
          </p:nvPr>
        </p:nvSpPr>
        <p:spPr>
          <a:xfrm>
            <a:off x="228600" y="882000"/>
            <a:ext cx="2514300" cy="6438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50" name="Google Shape;150;p14"/>
          <p:cNvSpPr txBox="1"/>
          <p:nvPr>
            <p:ph idx="4" type="subTitle"/>
          </p:nvPr>
        </p:nvSpPr>
        <p:spPr>
          <a:xfrm>
            <a:off x="343325" y="2026000"/>
            <a:ext cx="23622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151" name="Google Shape;151;p14"/>
          <p:cNvSpPr txBox="1"/>
          <p:nvPr>
            <p:ph idx="5" type="subTitle"/>
          </p:nvPr>
        </p:nvSpPr>
        <p:spPr>
          <a:xfrm>
            <a:off x="4733675" y="2026000"/>
            <a:ext cx="23622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8_1_1_1_1_1_1_1_1_1_1_1_1_1_1_1_1_1_1_1_1_1_1_1_1_1">
    <p:spTree>
      <p:nvGrpSpPr>
        <p:cNvPr id="152" name="Shape 152"/>
        <p:cNvGrpSpPr/>
        <p:nvPr/>
      </p:nvGrpSpPr>
      <p:grpSpPr>
        <a:xfrm>
          <a:off x="0" y="0"/>
          <a:ext cx="0" cy="0"/>
          <a:chOff x="0" y="0"/>
          <a:chExt cx="0" cy="0"/>
        </a:xfrm>
      </p:grpSpPr>
      <p:sp>
        <p:nvSpPr>
          <p:cNvPr id="153" name="Google Shape;153;p15"/>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54" name="Google Shape;154;p15"/>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55" name="Google Shape;155;p15"/>
          <p:cNvSpPr txBox="1"/>
          <p:nvPr>
            <p:ph idx="1" type="body"/>
          </p:nvPr>
        </p:nvSpPr>
        <p:spPr>
          <a:xfrm>
            <a:off x="4637600" y="432627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56" name="Google Shape;156;p15"/>
          <p:cNvSpPr txBox="1"/>
          <p:nvPr>
            <p:ph idx="3" type="subTitle"/>
          </p:nvPr>
        </p:nvSpPr>
        <p:spPr>
          <a:xfrm>
            <a:off x="1603898" y="4342896"/>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57" name="Google Shape;157;p15"/>
          <p:cNvSpPr txBox="1"/>
          <p:nvPr>
            <p:ph idx="4" type="subTitle"/>
          </p:nvPr>
        </p:nvSpPr>
        <p:spPr>
          <a:xfrm>
            <a:off x="330825" y="4189325"/>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158" name="Google Shape;158;p15"/>
          <p:cNvSpPr txBox="1"/>
          <p:nvPr>
            <p:ph idx="5" type="body"/>
          </p:nvPr>
        </p:nvSpPr>
        <p:spPr>
          <a:xfrm>
            <a:off x="4637600" y="332264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59" name="Google Shape;159;p15"/>
          <p:cNvSpPr txBox="1"/>
          <p:nvPr>
            <p:ph idx="6" type="subTitle"/>
          </p:nvPr>
        </p:nvSpPr>
        <p:spPr>
          <a:xfrm>
            <a:off x="1603898" y="3339267"/>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60" name="Google Shape;160;p15"/>
          <p:cNvSpPr txBox="1"/>
          <p:nvPr>
            <p:ph idx="7" type="subTitle"/>
          </p:nvPr>
        </p:nvSpPr>
        <p:spPr>
          <a:xfrm>
            <a:off x="330825" y="3185695"/>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161" name="Google Shape;161;p15"/>
          <p:cNvSpPr txBox="1"/>
          <p:nvPr>
            <p:ph idx="8" type="body"/>
          </p:nvPr>
        </p:nvSpPr>
        <p:spPr>
          <a:xfrm>
            <a:off x="4637600" y="234198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62" name="Google Shape;162;p15"/>
          <p:cNvSpPr txBox="1"/>
          <p:nvPr>
            <p:ph idx="9" type="subTitle"/>
          </p:nvPr>
        </p:nvSpPr>
        <p:spPr>
          <a:xfrm>
            <a:off x="1603898" y="2358608"/>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63" name="Google Shape;163;p15"/>
          <p:cNvSpPr txBox="1"/>
          <p:nvPr>
            <p:ph idx="13" type="subTitle"/>
          </p:nvPr>
        </p:nvSpPr>
        <p:spPr>
          <a:xfrm>
            <a:off x="330825" y="2205037"/>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164" name="Google Shape;164;p15"/>
          <p:cNvSpPr txBox="1"/>
          <p:nvPr>
            <p:ph idx="14" type="body"/>
          </p:nvPr>
        </p:nvSpPr>
        <p:spPr>
          <a:xfrm>
            <a:off x="4637600" y="136132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65" name="Google Shape;165;p15"/>
          <p:cNvSpPr txBox="1"/>
          <p:nvPr>
            <p:ph idx="15" type="subTitle"/>
          </p:nvPr>
        </p:nvSpPr>
        <p:spPr>
          <a:xfrm>
            <a:off x="1603898" y="1377949"/>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66" name="Google Shape;166;p15"/>
          <p:cNvSpPr txBox="1"/>
          <p:nvPr>
            <p:ph idx="16" type="subTitle"/>
          </p:nvPr>
        </p:nvSpPr>
        <p:spPr>
          <a:xfrm>
            <a:off x="330825" y="1224378"/>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167" name="Google Shape;167;p15"/>
          <p:cNvSpPr txBox="1"/>
          <p:nvPr>
            <p:ph idx="17"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ards">
  <p:cSld name="CUSTOM_8_1_1_1_1_1_1_1_1_1_1_1_1_1_1_1_1_1_1_1_1_1_1_1_1_1_1">
    <p:spTree>
      <p:nvGrpSpPr>
        <p:cNvPr id="168" name="Shape 168"/>
        <p:cNvGrpSpPr/>
        <p:nvPr/>
      </p:nvGrpSpPr>
      <p:grpSpPr>
        <a:xfrm>
          <a:off x="0" y="0"/>
          <a:ext cx="0" cy="0"/>
          <a:chOff x="0" y="0"/>
          <a:chExt cx="0" cy="0"/>
        </a:xfrm>
      </p:grpSpPr>
      <p:sp>
        <p:nvSpPr>
          <p:cNvPr id="169" name="Google Shape;169;p16"/>
          <p:cNvSpPr txBox="1"/>
          <p:nvPr>
            <p:ph idx="1" type="body"/>
          </p:nvPr>
        </p:nvSpPr>
        <p:spPr>
          <a:xfrm>
            <a:off x="3316788" y="1516150"/>
            <a:ext cx="2513100" cy="7140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70" name="Google Shape;170;p16"/>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71" name="Google Shape;171;p1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72" name="Google Shape;172;p16"/>
          <p:cNvSpPr txBox="1"/>
          <p:nvPr>
            <p:ph idx="3" type="subTitle"/>
          </p:nvPr>
        </p:nvSpPr>
        <p:spPr>
          <a:xfrm>
            <a:off x="355609" y="549950"/>
            <a:ext cx="24339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p:txBody>
      </p:sp>
      <p:sp>
        <p:nvSpPr>
          <p:cNvPr id="173" name="Google Shape;173;p16"/>
          <p:cNvSpPr txBox="1"/>
          <p:nvPr>
            <p:ph idx="4" type="body"/>
          </p:nvPr>
        </p:nvSpPr>
        <p:spPr>
          <a:xfrm>
            <a:off x="387450" y="1516150"/>
            <a:ext cx="2513100" cy="7140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74" name="Google Shape;174;p16"/>
          <p:cNvSpPr txBox="1"/>
          <p:nvPr>
            <p:ph idx="5" type="subTitle"/>
          </p:nvPr>
        </p:nvSpPr>
        <p:spPr>
          <a:xfrm>
            <a:off x="3284965" y="549950"/>
            <a:ext cx="24339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p:txBody>
      </p:sp>
      <p:sp>
        <p:nvSpPr>
          <p:cNvPr id="175" name="Google Shape;175;p16"/>
          <p:cNvSpPr txBox="1"/>
          <p:nvPr>
            <p:ph idx="6" type="subTitle"/>
          </p:nvPr>
        </p:nvSpPr>
        <p:spPr>
          <a:xfrm>
            <a:off x="6213059" y="560550"/>
            <a:ext cx="24339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p:txBody>
      </p:sp>
      <p:sp>
        <p:nvSpPr>
          <p:cNvPr id="176" name="Google Shape;176;p16"/>
          <p:cNvSpPr txBox="1"/>
          <p:nvPr>
            <p:ph idx="7" type="body"/>
          </p:nvPr>
        </p:nvSpPr>
        <p:spPr>
          <a:xfrm>
            <a:off x="6244900" y="1526750"/>
            <a:ext cx="2513100" cy="7140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 Alt 2">
  <p:cSld name="CUSTOM_8_1_1_1_1_1_1_1_1_1_1_1_1_1_1_1_1_1_1_1_1_1_1_1_1_1_1_1">
    <p:spTree>
      <p:nvGrpSpPr>
        <p:cNvPr id="177" name="Shape 177"/>
        <p:cNvGrpSpPr/>
        <p:nvPr/>
      </p:nvGrpSpPr>
      <p:grpSpPr>
        <a:xfrm>
          <a:off x="0" y="0"/>
          <a:ext cx="0" cy="0"/>
          <a:chOff x="0" y="0"/>
          <a:chExt cx="0" cy="0"/>
        </a:xfrm>
      </p:grpSpPr>
      <p:sp>
        <p:nvSpPr>
          <p:cNvPr id="178" name="Google Shape;178;p17"/>
          <p:cNvSpPr/>
          <p:nvPr/>
        </p:nvSpPr>
        <p:spPr>
          <a:xfrm rot="10800000">
            <a:off x="-25" y="250"/>
            <a:ext cx="30669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79" name="Google Shape;179;p17"/>
          <p:cNvSpPr txBox="1"/>
          <p:nvPr/>
        </p:nvSpPr>
        <p:spPr>
          <a:xfrm>
            <a:off x="230934" y="1805263"/>
            <a:ext cx="3720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600">
                <a:solidFill>
                  <a:schemeClr val="dk1"/>
                </a:solidFill>
                <a:latin typeface="Jost"/>
                <a:ea typeface="Jost"/>
                <a:cs typeface="Jost"/>
                <a:sym typeface="Jost"/>
              </a:rPr>
              <a:t>🡖</a:t>
            </a:r>
            <a:endParaRPr sz="1600">
              <a:solidFill>
                <a:schemeClr val="dk1"/>
              </a:solidFill>
              <a:latin typeface="Jost"/>
              <a:ea typeface="Jost"/>
              <a:cs typeface="Jost"/>
              <a:sym typeface="Jost"/>
            </a:endParaRPr>
          </a:p>
        </p:txBody>
      </p:sp>
      <p:sp>
        <p:nvSpPr>
          <p:cNvPr id="180" name="Google Shape;180;p17"/>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81" name="Google Shape;181;p17"/>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82" name="Google Shape;182;p17"/>
          <p:cNvSpPr txBox="1"/>
          <p:nvPr>
            <p:ph idx="3" type="title"/>
          </p:nvPr>
        </p:nvSpPr>
        <p:spPr>
          <a:xfrm>
            <a:off x="230937" y="1593450"/>
            <a:ext cx="2378700" cy="343200"/>
          </a:xfrm>
          <a:prstGeom prst="rect">
            <a:avLst/>
          </a:prstGeom>
        </p:spPr>
        <p:txBody>
          <a:bodyPr anchorCtr="0" anchor="t" bIns="0" lIns="0" spcFirstLastPara="1" rIns="0" wrap="square" tIns="0">
            <a:noAutofit/>
          </a:bodyPr>
          <a:lstStyle>
            <a:lvl1pPr lvl="0">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83" name="Google Shape;183;p17"/>
          <p:cNvSpPr txBox="1"/>
          <p:nvPr>
            <p:ph idx="1" type="body"/>
          </p:nvPr>
        </p:nvSpPr>
        <p:spPr>
          <a:xfrm>
            <a:off x="230938" y="2041800"/>
            <a:ext cx="2378700" cy="962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84" name="Google Shape;184;p17"/>
          <p:cNvSpPr txBox="1"/>
          <p:nvPr>
            <p:ph idx="4" type="body"/>
          </p:nvPr>
        </p:nvSpPr>
        <p:spPr>
          <a:xfrm>
            <a:off x="3439371" y="907600"/>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85" name="Google Shape;185;p17"/>
          <p:cNvSpPr txBox="1"/>
          <p:nvPr>
            <p:ph idx="5" type="subTitle"/>
          </p:nvPr>
        </p:nvSpPr>
        <p:spPr>
          <a:xfrm>
            <a:off x="3439363" y="618975"/>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86" name="Google Shape;186;p17"/>
          <p:cNvSpPr txBox="1"/>
          <p:nvPr>
            <p:ph idx="6" type="body"/>
          </p:nvPr>
        </p:nvSpPr>
        <p:spPr>
          <a:xfrm>
            <a:off x="3439371" y="2532294"/>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87" name="Google Shape;187;p17"/>
          <p:cNvSpPr txBox="1"/>
          <p:nvPr>
            <p:ph idx="7" type="subTitle"/>
          </p:nvPr>
        </p:nvSpPr>
        <p:spPr>
          <a:xfrm>
            <a:off x="3439363" y="2243669"/>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88" name="Google Shape;188;p17"/>
          <p:cNvSpPr txBox="1"/>
          <p:nvPr>
            <p:ph idx="8" type="body"/>
          </p:nvPr>
        </p:nvSpPr>
        <p:spPr>
          <a:xfrm>
            <a:off x="6313271" y="907600"/>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89" name="Google Shape;189;p17"/>
          <p:cNvSpPr txBox="1"/>
          <p:nvPr>
            <p:ph idx="9" type="subTitle"/>
          </p:nvPr>
        </p:nvSpPr>
        <p:spPr>
          <a:xfrm>
            <a:off x="6313263" y="618975"/>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90" name="Google Shape;190;p17"/>
          <p:cNvSpPr txBox="1"/>
          <p:nvPr>
            <p:ph idx="13" type="body"/>
          </p:nvPr>
        </p:nvSpPr>
        <p:spPr>
          <a:xfrm>
            <a:off x="6313271" y="2532294"/>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91" name="Google Shape;191;p17"/>
          <p:cNvSpPr txBox="1"/>
          <p:nvPr>
            <p:ph idx="14" type="subTitle"/>
          </p:nvPr>
        </p:nvSpPr>
        <p:spPr>
          <a:xfrm>
            <a:off x="6313263" y="2243669"/>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92" name="Google Shape;192;p17"/>
          <p:cNvSpPr txBox="1"/>
          <p:nvPr>
            <p:ph idx="15" type="body"/>
          </p:nvPr>
        </p:nvSpPr>
        <p:spPr>
          <a:xfrm>
            <a:off x="230650" y="3875100"/>
            <a:ext cx="2378700" cy="913500"/>
          </a:xfrm>
          <a:prstGeom prst="rect">
            <a:avLst/>
          </a:prstGeom>
        </p:spPr>
        <p:txBody>
          <a:bodyPr anchorCtr="0" anchor="t" bIns="0" lIns="0" spcFirstLastPara="1" rIns="0" wrap="square" tIns="0">
            <a:spAutoFit/>
          </a:bodyPr>
          <a:lstStyle>
            <a:lvl1pPr indent="-304800" lvl="0" marL="457200">
              <a:spcBef>
                <a:spcPts val="0"/>
              </a:spcBef>
              <a:spcAft>
                <a:spcPts val="0"/>
              </a:spcAft>
              <a:buClr>
                <a:schemeClr val="dk1"/>
              </a:buClr>
              <a:buSzPts val="1200"/>
              <a:buFont typeface="Figtree"/>
              <a:buChar char="●"/>
              <a:defRPr>
                <a:latin typeface="Figtree"/>
                <a:ea typeface="Figtree"/>
                <a:cs typeface="Figtree"/>
                <a:sym typeface="Figtree"/>
              </a:defRPr>
            </a:lvl1pPr>
            <a:lvl2pPr indent="-304800" lvl="1" marL="914400">
              <a:spcBef>
                <a:spcPts val="0"/>
              </a:spcBef>
              <a:spcAft>
                <a:spcPts val="0"/>
              </a:spcAft>
              <a:buClr>
                <a:schemeClr val="dk1"/>
              </a:buClr>
              <a:buSzPts val="1200"/>
              <a:buFont typeface="Figtree"/>
              <a:buChar char="○"/>
              <a:defRPr>
                <a:latin typeface="Figtree"/>
                <a:ea typeface="Figtree"/>
                <a:cs typeface="Figtree"/>
                <a:sym typeface="Figtree"/>
              </a:defRPr>
            </a:lvl2pPr>
            <a:lvl3pPr indent="-304800" lvl="2" marL="1371600">
              <a:spcBef>
                <a:spcPts val="0"/>
              </a:spcBef>
              <a:spcAft>
                <a:spcPts val="0"/>
              </a:spcAft>
              <a:buClr>
                <a:schemeClr val="dk1"/>
              </a:buClr>
              <a:buSzPts val="1200"/>
              <a:buFont typeface="Figtree"/>
              <a:buChar char="■"/>
              <a:defRPr>
                <a:latin typeface="Figtree"/>
                <a:ea typeface="Figtree"/>
                <a:cs typeface="Figtree"/>
                <a:sym typeface="Figtree"/>
              </a:defRPr>
            </a:lvl3pPr>
            <a:lvl4pPr indent="-304800" lvl="3" marL="1828800">
              <a:spcBef>
                <a:spcPts val="0"/>
              </a:spcBef>
              <a:spcAft>
                <a:spcPts val="0"/>
              </a:spcAft>
              <a:buClr>
                <a:schemeClr val="dk1"/>
              </a:buClr>
              <a:buSzPts val="1200"/>
              <a:buFont typeface="Figtree"/>
              <a:buChar char="●"/>
              <a:defRPr>
                <a:latin typeface="Figtree"/>
                <a:ea typeface="Figtree"/>
                <a:cs typeface="Figtree"/>
                <a:sym typeface="Figtree"/>
              </a:defRPr>
            </a:lvl4pPr>
            <a:lvl5pPr indent="-304800" lvl="4" marL="2286000">
              <a:spcBef>
                <a:spcPts val="0"/>
              </a:spcBef>
              <a:spcAft>
                <a:spcPts val="0"/>
              </a:spcAft>
              <a:buClr>
                <a:schemeClr val="dk1"/>
              </a:buClr>
              <a:buSzPts val="1200"/>
              <a:buFont typeface="Figtree"/>
              <a:buChar char="○"/>
              <a:defRPr>
                <a:latin typeface="Figtree"/>
                <a:ea typeface="Figtree"/>
                <a:cs typeface="Figtree"/>
                <a:sym typeface="Figtree"/>
              </a:defRPr>
            </a:lvl5pPr>
            <a:lvl6pPr indent="-304800" lvl="5" marL="2743200">
              <a:spcBef>
                <a:spcPts val="0"/>
              </a:spcBef>
              <a:spcAft>
                <a:spcPts val="0"/>
              </a:spcAft>
              <a:buClr>
                <a:schemeClr val="dk1"/>
              </a:buClr>
              <a:buSzPts val="1200"/>
              <a:buFont typeface="Figtree"/>
              <a:buChar char="■"/>
              <a:defRPr>
                <a:latin typeface="Figtree"/>
                <a:ea typeface="Figtree"/>
                <a:cs typeface="Figtree"/>
                <a:sym typeface="Figtree"/>
              </a:defRPr>
            </a:lvl6pPr>
            <a:lvl7pPr indent="-304800" lvl="6" marL="3200400">
              <a:spcBef>
                <a:spcPts val="0"/>
              </a:spcBef>
              <a:spcAft>
                <a:spcPts val="0"/>
              </a:spcAft>
              <a:buClr>
                <a:schemeClr val="dk1"/>
              </a:buClr>
              <a:buSzPts val="1200"/>
              <a:buFont typeface="Figtree"/>
              <a:buChar char="●"/>
              <a:defRPr>
                <a:latin typeface="Figtree"/>
                <a:ea typeface="Figtree"/>
                <a:cs typeface="Figtree"/>
                <a:sym typeface="Figtree"/>
              </a:defRPr>
            </a:lvl7pPr>
            <a:lvl8pPr indent="-304800" lvl="7" marL="3657600">
              <a:spcBef>
                <a:spcPts val="0"/>
              </a:spcBef>
              <a:spcAft>
                <a:spcPts val="0"/>
              </a:spcAft>
              <a:buClr>
                <a:schemeClr val="dk1"/>
              </a:buClr>
              <a:buSzPts val="1200"/>
              <a:buFont typeface="Figtree"/>
              <a:buChar char="○"/>
              <a:defRPr>
                <a:latin typeface="Figtree"/>
                <a:ea typeface="Figtree"/>
                <a:cs typeface="Figtree"/>
                <a:sym typeface="Figtree"/>
              </a:defRPr>
            </a:lvl8pPr>
            <a:lvl9pPr indent="-304800" lvl="8" marL="4114800">
              <a:spcBef>
                <a:spcPts val="0"/>
              </a:spcBef>
              <a:spcAft>
                <a:spcPts val="0"/>
              </a:spcAft>
              <a:buClr>
                <a:schemeClr val="dk1"/>
              </a:buClr>
              <a:buSzPts val="1200"/>
              <a:buFont typeface="Figtree"/>
              <a:buChar char="■"/>
              <a:defRPr>
                <a:latin typeface="Figtree"/>
                <a:ea typeface="Figtree"/>
                <a:cs typeface="Figtree"/>
                <a:sym typeface="Figtree"/>
              </a:defRPr>
            </a:lvl9pPr>
          </a:lstStyle>
          <a:p/>
        </p:txBody>
      </p:sp>
      <p:sp>
        <p:nvSpPr>
          <p:cNvPr id="193" name="Google Shape;193;p17"/>
          <p:cNvSpPr/>
          <p:nvPr>
            <p:ph idx="16" type="pic"/>
          </p:nvPr>
        </p:nvSpPr>
        <p:spPr>
          <a:xfrm>
            <a:off x="230350" y="457200"/>
            <a:ext cx="853200" cy="10311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ards">
  <p:cSld name="CUSTOM_14">
    <p:spTree>
      <p:nvGrpSpPr>
        <p:cNvPr id="194" name="Shape 194"/>
        <p:cNvGrpSpPr/>
        <p:nvPr/>
      </p:nvGrpSpPr>
      <p:grpSpPr>
        <a:xfrm>
          <a:off x="0" y="0"/>
          <a:ext cx="0" cy="0"/>
          <a:chOff x="0" y="0"/>
          <a:chExt cx="0" cy="0"/>
        </a:xfrm>
      </p:grpSpPr>
      <p:sp>
        <p:nvSpPr>
          <p:cNvPr id="195" name="Google Shape;195;p18"/>
          <p:cNvSpPr/>
          <p:nvPr/>
        </p:nvSpPr>
        <p:spPr>
          <a:xfrm rot="-2700000">
            <a:off x="1338758" y="-3230594"/>
            <a:ext cx="6464087" cy="6464087"/>
          </a:xfrm>
          <a:prstGeom prst="rtTriangle">
            <a:avLst/>
          </a:prstGeom>
          <a:gradFill>
            <a:gsLst>
              <a:gs pos="0">
                <a:schemeClr val="lt2"/>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196" name="Google Shape;196;p18"/>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p:txBody>
      </p:sp>
      <p:sp>
        <p:nvSpPr>
          <p:cNvPr id="197" name="Google Shape;197;p18"/>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p:txBody>
      </p:sp>
      <p:sp>
        <p:nvSpPr>
          <p:cNvPr id="198" name="Google Shape;198;p18"/>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99" name="Google Shape;199;p18"/>
          <p:cNvSpPr txBox="1"/>
          <p:nvPr>
            <p:ph idx="1" type="body"/>
          </p:nvPr>
        </p:nvSpPr>
        <p:spPr>
          <a:xfrm>
            <a:off x="429350" y="180150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00" name="Google Shape;200;p18"/>
          <p:cNvSpPr txBox="1"/>
          <p:nvPr>
            <p:ph idx="4" type="subTitle"/>
          </p:nvPr>
        </p:nvSpPr>
        <p:spPr>
          <a:xfrm>
            <a:off x="429350" y="128600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01" name="Google Shape;201;p18"/>
          <p:cNvSpPr txBox="1"/>
          <p:nvPr>
            <p:ph idx="5" type="body"/>
          </p:nvPr>
        </p:nvSpPr>
        <p:spPr>
          <a:xfrm>
            <a:off x="4833813" y="180150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02" name="Google Shape;202;p18"/>
          <p:cNvSpPr txBox="1"/>
          <p:nvPr>
            <p:ph idx="6" type="subTitle"/>
          </p:nvPr>
        </p:nvSpPr>
        <p:spPr>
          <a:xfrm>
            <a:off x="4833813" y="128600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03" name="Google Shape;203;p18"/>
          <p:cNvSpPr txBox="1"/>
          <p:nvPr>
            <p:ph idx="7" type="body"/>
          </p:nvPr>
        </p:nvSpPr>
        <p:spPr>
          <a:xfrm>
            <a:off x="2631588" y="236065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04" name="Google Shape;204;p18"/>
          <p:cNvSpPr txBox="1"/>
          <p:nvPr>
            <p:ph idx="8" type="subTitle"/>
          </p:nvPr>
        </p:nvSpPr>
        <p:spPr>
          <a:xfrm>
            <a:off x="2631588" y="184515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05" name="Google Shape;205;p18"/>
          <p:cNvSpPr txBox="1"/>
          <p:nvPr>
            <p:ph idx="9" type="body"/>
          </p:nvPr>
        </p:nvSpPr>
        <p:spPr>
          <a:xfrm>
            <a:off x="7036075" y="236065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06" name="Google Shape;206;p18"/>
          <p:cNvSpPr txBox="1"/>
          <p:nvPr>
            <p:ph idx="13" type="subTitle"/>
          </p:nvPr>
        </p:nvSpPr>
        <p:spPr>
          <a:xfrm>
            <a:off x="7036075" y="184515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p:cSld name="CUSTOM_8_1_1_1_1_1_1_1_1_1_1_1_1_1_1_1_1_1_1_1_1_1_1_1_1_1_1_1_1_1">
    <p:spTree>
      <p:nvGrpSpPr>
        <p:cNvPr id="207" name="Shape 207"/>
        <p:cNvGrpSpPr/>
        <p:nvPr/>
      </p:nvGrpSpPr>
      <p:grpSpPr>
        <a:xfrm>
          <a:off x="0" y="0"/>
          <a:ext cx="0" cy="0"/>
          <a:chOff x="0" y="0"/>
          <a:chExt cx="0" cy="0"/>
        </a:xfrm>
      </p:grpSpPr>
      <p:sp>
        <p:nvSpPr>
          <p:cNvPr id="208" name="Google Shape;208;p19"/>
          <p:cNvSpPr/>
          <p:nvPr/>
        </p:nvSpPr>
        <p:spPr>
          <a:xfrm>
            <a:off x="0" y="0"/>
            <a:ext cx="3177300" cy="31773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09" name="Google Shape;209;p19"/>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10" name="Google Shape;210;p19"/>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11" name="Google Shape;211;p19"/>
          <p:cNvSpPr txBox="1"/>
          <p:nvPr>
            <p:ph idx="1" type="body"/>
          </p:nvPr>
        </p:nvSpPr>
        <p:spPr>
          <a:xfrm>
            <a:off x="337797" y="1044075"/>
            <a:ext cx="2839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2" name="Google Shape;212;p19"/>
          <p:cNvSpPr txBox="1"/>
          <p:nvPr>
            <p:ph idx="3" type="body"/>
          </p:nvPr>
        </p:nvSpPr>
        <p:spPr>
          <a:xfrm>
            <a:off x="5967566" y="1044075"/>
            <a:ext cx="28557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3" name="Google Shape;213;p19"/>
          <p:cNvSpPr txBox="1"/>
          <p:nvPr>
            <p:ph idx="4" type="body"/>
          </p:nvPr>
        </p:nvSpPr>
        <p:spPr>
          <a:xfrm>
            <a:off x="321474" y="3385428"/>
            <a:ext cx="2839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4" name="Google Shape;214;p19"/>
          <p:cNvSpPr txBox="1"/>
          <p:nvPr>
            <p:ph idx="5" type="body"/>
          </p:nvPr>
        </p:nvSpPr>
        <p:spPr>
          <a:xfrm>
            <a:off x="5951149" y="3385428"/>
            <a:ext cx="28557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5" name="Google Shape;215;p19"/>
          <p:cNvSpPr txBox="1"/>
          <p:nvPr>
            <p:ph idx="6" type="subTitle"/>
          </p:nvPr>
        </p:nvSpPr>
        <p:spPr>
          <a:xfrm>
            <a:off x="3505113" y="200547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16" name="Google Shape;216;p19"/>
          <p:cNvSpPr txBox="1"/>
          <p:nvPr>
            <p:ph idx="7" type="subTitle"/>
          </p:nvPr>
        </p:nvSpPr>
        <p:spPr>
          <a:xfrm>
            <a:off x="4638638" y="200547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17" name="Google Shape;217;p19"/>
          <p:cNvSpPr txBox="1"/>
          <p:nvPr>
            <p:ph idx="8" type="subTitle"/>
          </p:nvPr>
        </p:nvSpPr>
        <p:spPr>
          <a:xfrm>
            <a:off x="3505525" y="296582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18" name="Google Shape;218;p19"/>
          <p:cNvSpPr txBox="1"/>
          <p:nvPr>
            <p:ph idx="9" type="subTitle"/>
          </p:nvPr>
        </p:nvSpPr>
        <p:spPr>
          <a:xfrm>
            <a:off x="4639050" y="296582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19" name="Google Shape;219;p19"/>
          <p:cNvSpPr txBox="1"/>
          <p:nvPr>
            <p:ph idx="13" type="subTitle"/>
          </p:nvPr>
        </p:nvSpPr>
        <p:spPr>
          <a:xfrm>
            <a:off x="4319044" y="2485650"/>
            <a:ext cx="5067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20" name="Google Shape;220;p19"/>
          <p:cNvSpPr txBox="1"/>
          <p:nvPr>
            <p:ph idx="14"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 Alt 1">
  <p:cSld name="CUSTOM_8_1_1_1_1_1_1_1_1_1_1_1_1_1_1_1_1_1_1_1_1_1_1_1_1_1_1_1_1_1_1_1">
    <p:spTree>
      <p:nvGrpSpPr>
        <p:cNvPr id="221" name="Shape 221"/>
        <p:cNvGrpSpPr/>
        <p:nvPr/>
      </p:nvGrpSpPr>
      <p:grpSpPr>
        <a:xfrm>
          <a:off x="0" y="0"/>
          <a:ext cx="0" cy="0"/>
          <a:chOff x="0" y="0"/>
          <a:chExt cx="0" cy="0"/>
        </a:xfrm>
      </p:grpSpPr>
      <p:sp>
        <p:nvSpPr>
          <p:cNvPr id="222" name="Google Shape;222;p20"/>
          <p:cNvSpPr/>
          <p:nvPr/>
        </p:nvSpPr>
        <p:spPr>
          <a:xfrm flipH="1" rot="5400000">
            <a:off x="6563025" y="657900"/>
            <a:ext cx="1358100" cy="3792600"/>
          </a:xfrm>
          <a:prstGeom prst="rect">
            <a:avLst/>
          </a:prstGeom>
          <a:gradFill>
            <a:gsLst>
              <a:gs pos="0">
                <a:schemeClr val="accent4"/>
              </a:gs>
              <a:gs pos="100000">
                <a:schemeClr val="lt2"/>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223" name="Google Shape;223;p20"/>
          <p:cNvSpPr/>
          <p:nvPr/>
        </p:nvSpPr>
        <p:spPr>
          <a:xfrm rot="5400000">
            <a:off x="580600" y="1292250"/>
            <a:ext cx="1358100" cy="2523900"/>
          </a:xfrm>
          <a:prstGeom prst="rect">
            <a:avLst/>
          </a:prstGeom>
          <a:gradFill>
            <a:gsLst>
              <a:gs pos="0">
                <a:schemeClr val="accent6"/>
              </a:gs>
              <a:gs pos="100000">
                <a:schemeClr val="lt2"/>
              </a:gs>
            </a:gsLst>
            <a:lin ang="16200038"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pic>
        <p:nvPicPr>
          <p:cNvPr descr="A landscape shot of a marshland at dusk. " id="224" name="Google Shape;224;p20"/>
          <p:cNvPicPr preferRelativeResize="0"/>
          <p:nvPr/>
        </p:nvPicPr>
        <p:blipFill rotWithShape="1">
          <a:blip r:embed="rId2">
            <a:alphaModFix/>
          </a:blip>
          <a:srcRect b="14406" l="0" r="0" t="14413"/>
          <a:stretch/>
        </p:blipFill>
        <p:spPr>
          <a:xfrm>
            <a:off x="2517525" y="1875150"/>
            <a:ext cx="2822973" cy="1350004"/>
          </a:xfrm>
          <a:prstGeom prst="rect">
            <a:avLst/>
          </a:prstGeom>
          <a:noFill/>
          <a:ln>
            <a:noFill/>
          </a:ln>
        </p:spPr>
      </p:pic>
      <p:sp>
        <p:nvSpPr>
          <p:cNvPr id="225" name="Google Shape;225;p20"/>
          <p:cNvSpPr txBox="1"/>
          <p:nvPr>
            <p:ph idx="1" type="body"/>
          </p:nvPr>
        </p:nvSpPr>
        <p:spPr>
          <a:xfrm>
            <a:off x="3272950" y="25581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6" name="Google Shape;226;p20"/>
          <p:cNvSpPr txBox="1"/>
          <p:nvPr>
            <p:ph idx="2" type="body"/>
          </p:nvPr>
        </p:nvSpPr>
        <p:spPr>
          <a:xfrm>
            <a:off x="1806550" y="25581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7" name="Google Shape;227;p20"/>
          <p:cNvSpPr txBox="1"/>
          <p:nvPr>
            <p:ph idx="3" type="body"/>
          </p:nvPr>
        </p:nvSpPr>
        <p:spPr>
          <a:xfrm>
            <a:off x="335425" y="1201925"/>
            <a:ext cx="1149900" cy="5028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8" name="Google Shape;228;p20"/>
          <p:cNvSpPr txBox="1"/>
          <p:nvPr>
            <p:ph idx="4" type="body"/>
          </p:nvPr>
        </p:nvSpPr>
        <p:spPr>
          <a:xfrm>
            <a:off x="4721725" y="12297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9" name="Google Shape;229;p20"/>
          <p:cNvSpPr txBox="1"/>
          <p:nvPr>
            <p:ph idx="5" type="body"/>
          </p:nvPr>
        </p:nvSpPr>
        <p:spPr>
          <a:xfrm>
            <a:off x="6193925" y="26235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30" name="Google Shape;230;p20"/>
          <p:cNvSpPr txBox="1"/>
          <p:nvPr>
            <p:ph idx="6" type="subTitle"/>
          </p:nvPr>
        </p:nvSpPr>
        <p:spPr>
          <a:xfrm>
            <a:off x="3273038" y="32699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1" name="Google Shape;231;p20"/>
          <p:cNvSpPr txBox="1"/>
          <p:nvPr>
            <p:ph idx="7" type="subTitle"/>
          </p:nvPr>
        </p:nvSpPr>
        <p:spPr>
          <a:xfrm>
            <a:off x="1806638" y="32699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2" name="Google Shape;232;p20"/>
          <p:cNvSpPr txBox="1"/>
          <p:nvPr>
            <p:ph idx="8" type="subTitle"/>
          </p:nvPr>
        </p:nvSpPr>
        <p:spPr>
          <a:xfrm>
            <a:off x="335513" y="19137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3" name="Google Shape;233;p20"/>
          <p:cNvSpPr txBox="1"/>
          <p:nvPr>
            <p:ph idx="9" type="subTitle"/>
          </p:nvPr>
        </p:nvSpPr>
        <p:spPr>
          <a:xfrm>
            <a:off x="4721813" y="19415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4" name="Google Shape;234;p20"/>
          <p:cNvSpPr txBox="1"/>
          <p:nvPr>
            <p:ph idx="13" type="subTitle"/>
          </p:nvPr>
        </p:nvSpPr>
        <p:spPr>
          <a:xfrm>
            <a:off x="6194013" y="33353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5" name="Google Shape;235;p20"/>
          <p:cNvSpPr txBox="1"/>
          <p:nvPr>
            <p:ph idx="14" type="subTitle"/>
          </p:nvPr>
        </p:nvSpPr>
        <p:spPr>
          <a:xfrm>
            <a:off x="7658713" y="4312650"/>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6" name="Google Shape;236;p20"/>
          <p:cNvSpPr txBox="1"/>
          <p:nvPr>
            <p:ph idx="15" type="body"/>
          </p:nvPr>
        </p:nvSpPr>
        <p:spPr>
          <a:xfrm>
            <a:off x="7658625" y="3600800"/>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37" name="Google Shape;237;p20"/>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38" name="Google Shape;238;p20"/>
          <p:cNvSpPr txBox="1"/>
          <p:nvPr>
            <p:ph idx="16"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39" name="Google Shape;239;p20"/>
          <p:cNvSpPr txBox="1"/>
          <p:nvPr>
            <p:ph idx="17"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2">
  <p:cSld name="CUSTOM_1_1">
    <p:spTree>
      <p:nvGrpSpPr>
        <p:cNvPr id="16" name="Shape 16"/>
        <p:cNvGrpSpPr/>
        <p:nvPr/>
      </p:nvGrpSpPr>
      <p:grpSpPr>
        <a:xfrm>
          <a:off x="0" y="0"/>
          <a:ext cx="0" cy="0"/>
          <a:chOff x="0" y="0"/>
          <a:chExt cx="0" cy="0"/>
        </a:xfrm>
      </p:grpSpPr>
      <p:sp>
        <p:nvSpPr>
          <p:cNvPr id="17" name="Google Shape;17;p3"/>
          <p:cNvSpPr/>
          <p:nvPr/>
        </p:nvSpPr>
        <p:spPr>
          <a:xfrm>
            <a:off x="0" y="0"/>
            <a:ext cx="2406900" cy="240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8" name="Google Shape;18;p3"/>
          <p:cNvSpPr/>
          <p:nvPr/>
        </p:nvSpPr>
        <p:spPr>
          <a:xfrm>
            <a:off x="7172525" y="0"/>
            <a:ext cx="1971600" cy="5143500"/>
          </a:xfrm>
          <a:prstGeom prst="rect">
            <a:avLst/>
          </a:prstGeom>
          <a:gradFill>
            <a:gsLst>
              <a:gs pos="0">
                <a:schemeClr val="accent6"/>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9" name="Google Shape;19;p3"/>
          <p:cNvSpPr txBox="1"/>
          <p:nvPr>
            <p:ph type="title"/>
          </p:nvPr>
        </p:nvSpPr>
        <p:spPr>
          <a:xfrm>
            <a:off x="3809850" y="1269500"/>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0" name="Google Shape;20;p3"/>
          <p:cNvSpPr txBox="1"/>
          <p:nvPr>
            <p:ph idx="2" type="title"/>
          </p:nvPr>
        </p:nvSpPr>
        <p:spPr>
          <a:xfrm>
            <a:off x="3154650" y="3495050"/>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21" name="Google Shape;21;p3"/>
          <p:cNvSpPr txBox="1"/>
          <p:nvPr>
            <p:ph idx="3" type="title"/>
          </p:nvPr>
        </p:nvSpPr>
        <p:spPr>
          <a:xfrm>
            <a:off x="230075" y="58625"/>
            <a:ext cx="2500500" cy="172200"/>
          </a:xfrm>
          <a:prstGeom prst="rect">
            <a:avLst/>
          </a:prstGeom>
        </p:spPr>
        <p:txBody>
          <a:bodyPr anchorCtr="0" anchor="t" bIns="0" lIns="0" spcFirstLastPara="1" rIns="0" wrap="square" tIns="0">
            <a:noAutofit/>
          </a:bodyPr>
          <a:lstStyle>
            <a:lvl1pPr lvl="0">
              <a:spcBef>
                <a:spcPts val="0"/>
              </a:spcBef>
              <a:spcAft>
                <a:spcPts val="0"/>
              </a:spcAft>
              <a:buNone/>
              <a:defRPr sz="7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2" name="Google Shape;22;p3"/>
          <p:cNvSpPr txBox="1"/>
          <p:nvPr>
            <p:ph idx="4" type="title"/>
          </p:nvPr>
        </p:nvSpPr>
        <p:spPr>
          <a:xfrm>
            <a:off x="6414875" y="58625"/>
            <a:ext cx="2500500" cy="172200"/>
          </a:xfrm>
          <a:prstGeom prst="rect">
            <a:avLst/>
          </a:prstGeom>
        </p:spPr>
        <p:txBody>
          <a:bodyPr anchorCtr="0" anchor="t" bIns="0" lIns="0" spcFirstLastPara="1" rIns="0" wrap="square" tIns="0">
            <a:noAutofit/>
          </a:bodyPr>
          <a:lstStyle>
            <a:lvl1pPr lvl="0" algn="r">
              <a:spcBef>
                <a:spcPts val="0"/>
              </a:spcBef>
              <a:spcAft>
                <a:spcPts val="0"/>
              </a:spcAft>
              <a:buNone/>
              <a:defRPr sz="700"/>
            </a:lvl1pPr>
            <a:lvl2pPr lvl="1"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3" name="Google Shape;23;p3"/>
          <p:cNvSpPr txBox="1"/>
          <p:nvPr>
            <p:ph idx="5" type="title"/>
          </p:nvPr>
        </p:nvSpPr>
        <p:spPr>
          <a:xfrm>
            <a:off x="3809850" y="1714600"/>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4" name="Google Shape;24;p3"/>
          <p:cNvSpPr txBox="1"/>
          <p:nvPr>
            <p:ph idx="6" type="title"/>
          </p:nvPr>
        </p:nvSpPr>
        <p:spPr>
          <a:xfrm>
            <a:off x="3809850" y="2159700"/>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5" name="Google Shape;25;p3"/>
          <p:cNvSpPr txBox="1"/>
          <p:nvPr>
            <p:ph idx="7" type="title"/>
          </p:nvPr>
        </p:nvSpPr>
        <p:spPr>
          <a:xfrm>
            <a:off x="3809850" y="2593988"/>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6" name="Google Shape;26;p3"/>
          <p:cNvSpPr txBox="1"/>
          <p:nvPr>
            <p:ph idx="8" type="title"/>
          </p:nvPr>
        </p:nvSpPr>
        <p:spPr>
          <a:xfrm>
            <a:off x="3809850" y="3036613"/>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7" name="Google Shape;27;p3"/>
          <p:cNvSpPr txBox="1"/>
          <p:nvPr>
            <p:ph idx="9" type="title"/>
          </p:nvPr>
        </p:nvSpPr>
        <p:spPr>
          <a:xfrm>
            <a:off x="3809850" y="3479238"/>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8" name="Google Shape;28;p3"/>
          <p:cNvSpPr txBox="1"/>
          <p:nvPr>
            <p:ph idx="13" type="title"/>
          </p:nvPr>
        </p:nvSpPr>
        <p:spPr>
          <a:xfrm>
            <a:off x="3154650" y="3049925"/>
            <a:ext cx="592800" cy="368100"/>
          </a:xfrm>
          <a:prstGeom prst="rect">
            <a:avLst/>
          </a:prstGeom>
        </p:spPr>
        <p:txBody>
          <a:bodyPr anchorCtr="0" anchor="ctr"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latin typeface="Figtree"/>
                <a:ea typeface="Figtree"/>
                <a:cs typeface="Figtree"/>
                <a:sym typeface="Figtree"/>
              </a:defRPr>
            </a:lvl2pPr>
            <a:lvl3pPr lvl="2">
              <a:spcBef>
                <a:spcPts val="0"/>
              </a:spcBef>
              <a:spcAft>
                <a:spcPts val="0"/>
              </a:spcAft>
              <a:buClr>
                <a:schemeClr val="dk1"/>
              </a:buClr>
              <a:buSzPts val="2400"/>
              <a:buFont typeface="Figtree"/>
              <a:buNone/>
              <a:defRPr sz="2400">
                <a:latin typeface="Figtree"/>
                <a:ea typeface="Figtree"/>
                <a:cs typeface="Figtree"/>
                <a:sym typeface="Figtree"/>
              </a:defRPr>
            </a:lvl3pPr>
            <a:lvl4pPr lvl="3">
              <a:spcBef>
                <a:spcPts val="0"/>
              </a:spcBef>
              <a:spcAft>
                <a:spcPts val="0"/>
              </a:spcAft>
              <a:buClr>
                <a:schemeClr val="dk1"/>
              </a:buClr>
              <a:buSzPts val="2400"/>
              <a:buFont typeface="Figtree"/>
              <a:buNone/>
              <a:defRPr sz="2400">
                <a:latin typeface="Figtree"/>
                <a:ea typeface="Figtree"/>
                <a:cs typeface="Figtree"/>
                <a:sym typeface="Figtree"/>
              </a:defRPr>
            </a:lvl4pPr>
            <a:lvl5pPr lvl="4">
              <a:spcBef>
                <a:spcPts val="0"/>
              </a:spcBef>
              <a:spcAft>
                <a:spcPts val="0"/>
              </a:spcAft>
              <a:buClr>
                <a:schemeClr val="dk1"/>
              </a:buClr>
              <a:buSzPts val="2400"/>
              <a:buFont typeface="Figtree"/>
              <a:buNone/>
              <a:defRPr sz="2400">
                <a:latin typeface="Figtree"/>
                <a:ea typeface="Figtree"/>
                <a:cs typeface="Figtree"/>
                <a:sym typeface="Figtree"/>
              </a:defRPr>
            </a:lvl5pPr>
            <a:lvl6pPr lvl="5">
              <a:spcBef>
                <a:spcPts val="0"/>
              </a:spcBef>
              <a:spcAft>
                <a:spcPts val="0"/>
              </a:spcAft>
              <a:buClr>
                <a:schemeClr val="dk1"/>
              </a:buClr>
              <a:buSzPts val="2400"/>
              <a:buFont typeface="Figtree"/>
              <a:buNone/>
              <a:defRPr sz="2400">
                <a:latin typeface="Figtree"/>
                <a:ea typeface="Figtree"/>
                <a:cs typeface="Figtree"/>
                <a:sym typeface="Figtree"/>
              </a:defRPr>
            </a:lvl6pPr>
            <a:lvl7pPr lvl="6">
              <a:spcBef>
                <a:spcPts val="0"/>
              </a:spcBef>
              <a:spcAft>
                <a:spcPts val="0"/>
              </a:spcAft>
              <a:buClr>
                <a:schemeClr val="dk1"/>
              </a:buClr>
              <a:buSzPts val="2400"/>
              <a:buFont typeface="Figtree"/>
              <a:buNone/>
              <a:defRPr sz="2400">
                <a:latin typeface="Figtree"/>
                <a:ea typeface="Figtree"/>
                <a:cs typeface="Figtree"/>
                <a:sym typeface="Figtree"/>
              </a:defRPr>
            </a:lvl7pPr>
            <a:lvl8pPr lvl="7">
              <a:spcBef>
                <a:spcPts val="0"/>
              </a:spcBef>
              <a:spcAft>
                <a:spcPts val="0"/>
              </a:spcAft>
              <a:buClr>
                <a:schemeClr val="dk1"/>
              </a:buClr>
              <a:buSzPts val="2400"/>
              <a:buFont typeface="Figtree"/>
              <a:buNone/>
              <a:defRPr sz="2400">
                <a:latin typeface="Figtree"/>
                <a:ea typeface="Figtree"/>
                <a:cs typeface="Figtree"/>
                <a:sym typeface="Figtree"/>
              </a:defRPr>
            </a:lvl8pPr>
            <a:lvl9pPr lvl="8">
              <a:spcBef>
                <a:spcPts val="0"/>
              </a:spcBef>
              <a:spcAft>
                <a:spcPts val="0"/>
              </a:spcAft>
              <a:buClr>
                <a:schemeClr val="dk1"/>
              </a:buClr>
              <a:buSzPts val="2400"/>
              <a:buFont typeface="Figtree"/>
              <a:buNone/>
              <a:defRPr sz="2400">
                <a:latin typeface="Figtree"/>
                <a:ea typeface="Figtree"/>
                <a:cs typeface="Figtree"/>
                <a:sym typeface="Figtree"/>
              </a:defRPr>
            </a:lvl9pPr>
          </a:lstStyle>
          <a:p/>
        </p:txBody>
      </p:sp>
      <p:sp>
        <p:nvSpPr>
          <p:cNvPr id="29" name="Google Shape;29;p3"/>
          <p:cNvSpPr txBox="1"/>
          <p:nvPr>
            <p:ph idx="14" type="title"/>
          </p:nvPr>
        </p:nvSpPr>
        <p:spPr>
          <a:xfrm>
            <a:off x="3154650" y="2604813"/>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30" name="Google Shape;30;p3"/>
          <p:cNvSpPr txBox="1"/>
          <p:nvPr>
            <p:ph idx="15" type="title"/>
          </p:nvPr>
        </p:nvSpPr>
        <p:spPr>
          <a:xfrm>
            <a:off x="3154650" y="2159700"/>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31" name="Google Shape;31;p3"/>
          <p:cNvSpPr txBox="1"/>
          <p:nvPr>
            <p:ph idx="16" type="title"/>
          </p:nvPr>
        </p:nvSpPr>
        <p:spPr>
          <a:xfrm>
            <a:off x="3154650" y="1714588"/>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32" name="Google Shape;32;p3"/>
          <p:cNvSpPr txBox="1"/>
          <p:nvPr>
            <p:ph idx="17" type="title"/>
          </p:nvPr>
        </p:nvSpPr>
        <p:spPr>
          <a:xfrm>
            <a:off x="3154650" y="1269488"/>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33" name="Google Shape;33;p3"/>
          <p:cNvSpPr txBox="1"/>
          <p:nvPr>
            <p:ph idx="18" type="title"/>
          </p:nvPr>
        </p:nvSpPr>
        <p:spPr>
          <a:xfrm>
            <a:off x="228600" y="457200"/>
            <a:ext cx="5762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 Alt 2">
  <p:cSld name="CUSTOM_8_1_1_1_1_1_1_1_1_1_1_1_1_1_1_1_1_1_1_1_1_1_1_1_1_1_1_1_1_1_1_1_1">
    <p:spTree>
      <p:nvGrpSpPr>
        <p:cNvPr id="240" name="Shape 240"/>
        <p:cNvGrpSpPr/>
        <p:nvPr/>
      </p:nvGrpSpPr>
      <p:grpSpPr>
        <a:xfrm>
          <a:off x="0" y="0"/>
          <a:ext cx="0" cy="0"/>
          <a:chOff x="0" y="0"/>
          <a:chExt cx="0" cy="0"/>
        </a:xfrm>
      </p:grpSpPr>
      <p:sp>
        <p:nvSpPr>
          <p:cNvPr id="241" name="Google Shape;241;p21"/>
          <p:cNvSpPr/>
          <p:nvPr/>
        </p:nvSpPr>
        <p:spPr>
          <a:xfrm flipH="1">
            <a:off x="5961300" y="0"/>
            <a:ext cx="3177300" cy="31773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42" name="Google Shape;242;p21"/>
          <p:cNvSpPr/>
          <p:nvPr/>
        </p:nvSpPr>
        <p:spPr>
          <a:xfrm rot="5400000">
            <a:off x="3888975" y="-2016150"/>
            <a:ext cx="1358100" cy="9140700"/>
          </a:xfrm>
          <a:prstGeom prst="rect">
            <a:avLst/>
          </a:prstGeom>
          <a:gradFill>
            <a:gsLst>
              <a:gs pos="0">
                <a:schemeClr val="accent6"/>
              </a:gs>
              <a:gs pos="100000">
                <a:schemeClr val="lt2"/>
              </a:gs>
            </a:gsLst>
            <a:lin ang="16200038"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243" name="Google Shape;243;p21"/>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p:txBody>
      </p:sp>
      <p:sp>
        <p:nvSpPr>
          <p:cNvPr id="244" name="Google Shape;244;p21"/>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45" name="Google Shape;245;p21"/>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46" name="Google Shape;246;p21"/>
          <p:cNvSpPr txBox="1"/>
          <p:nvPr>
            <p:ph idx="1" type="subTitle"/>
          </p:nvPr>
        </p:nvSpPr>
        <p:spPr>
          <a:xfrm>
            <a:off x="486625" y="1307025"/>
            <a:ext cx="2281500" cy="2076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p:txBody>
      </p:sp>
      <p:sp>
        <p:nvSpPr>
          <p:cNvPr id="247" name="Google Shape;247;p21"/>
          <p:cNvSpPr txBox="1"/>
          <p:nvPr>
            <p:ph idx="4" type="body"/>
          </p:nvPr>
        </p:nvSpPr>
        <p:spPr>
          <a:xfrm>
            <a:off x="486650" y="1623430"/>
            <a:ext cx="2281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48" name="Google Shape;248;p21"/>
          <p:cNvSpPr txBox="1"/>
          <p:nvPr>
            <p:ph idx="5" type="subTitle"/>
          </p:nvPr>
        </p:nvSpPr>
        <p:spPr>
          <a:xfrm>
            <a:off x="3431225" y="1668075"/>
            <a:ext cx="2281500" cy="2076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p:txBody>
      </p:sp>
      <p:sp>
        <p:nvSpPr>
          <p:cNvPr id="249" name="Google Shape;249;p21"/>
          <p:cNvSpPr txBox="1"/>
          <p:nvPr>
            <p:ph idx="6" type="body"/>
          </p:nvPr>
        </p:nvSpPr>
        <p:spPr>
          <a:xfrm>
            <a:off x="3431250" y="1984480"/>
            <a:ext cx="2281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50" name="Google Shape;250;p21"/>
          <p:cNvSpPr txBox="1"/>
          <p:nvPr>
            <p:ph idx="7" type="subTitle"/>
          </p:nvPr>
        </p:nvSpPr>
        <p:spPr>
          <a:xfrm>
            <a:off x="6375825" y="1307025"/>
            <a:ext cx="2281500" cy="2076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p:txBody>
      </p:sp>
      <p:sp>
        <p:nvSpPr>
          <p:cNvPr id="251" name="Google Shape;251;p21"/>
          <p:cNvSpPr txBox="1"/>
          <p:nvPr>
            <p:ph idx="8" type="body"/>
          </p:nvPr>
        </p:nvSpPr>
        <p:spPr>
          <a:xfrm>
            <a:off x="6375850" y="1623430"/>
            <a:ext cx="2281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display - Alt 1">
  <p:cSld name="CUSTOM_8_1_1_1_1_1_1_1_1_1_1_1_1_1_1_1_1_1_1_1_1_1_1_1_1_1_1_1_1_1_1_1_1_1">
    <p:spTree>
      <p:nvGrpSpPr>
        <p:cNvPr id="252" name="Shape 252"/>
        <p:cNvGrpSpPr/>
        <p:nvPr/>
      </p:nvGrpSpPr>
      <p:grpSpPr>
        <a:xfrm>
          <a:off x="0" y="0"/>
          <a:ext cx="0" cy="0"/>
          <a:chOff x="0" y="0"/>
          <a:chExt cx="0" cy="0"/>
        </a:xfrm>
      </p:grpSpPr>
      <p:sp>
        <p:nvSpPr>
          <p:cNvPr id="253" name="Google Shape;253;p22"/>
          <p:cNvSpPr/>
          <p:nvPr/>
        </p:nvSpPr>
        <p:spPr>
          <a:xfrm>
            <a:off x="7529650" y="250"/>
            <a:ext cx="16149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54" name="Google Shape;254;p22"/>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55" name="Google Shape;255;p22"/>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56" name="Google Shape;256;p22"/>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57" name="Google Shape;257;p22"/>
          <p:cNvSpPr txBox="1"/>
          <p:nvPr>
            <p:ph idx="1" type="body"/>
          </p:nvPr>
        </p:nvSpPr>
        <p:spPr>
          <a:xfrm>
            <a:off x="230075" y="990150"/>
            <a:ext cx="3612900" cy="353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58" name="Google Shape;258;p22"/>
          <p:cNvSpPr txBox="1"/>
          <p:nvPr>
            <p:ph idx="4" type="subTitle"/>
          </p:nvPr>
        </p:nvSpPr>
        <p:spPr>
          <a:xfrm>
            <a:off x="228600" y="4156375"/>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59" name="Google Shape;259;p22"/>
          <p:cNvSpPr txBox="1"/>
          <p:nvPr>
            <p:ph idx="5" type="subTitle"/>
          </p:nvPr>
        </p:nvSpPr>
        <p:spPr>
          <a:xfrm>
            <a:off x="230075" y="3582936"/>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0" name="Google Shape;260;p22"/>
          <p:cNvSpPr txBox="1"/>
          <p:nvPr>
            <p:ph idx="6" type="subTitle"/>
          </p:nvPr>
        </p:nvSpPr>
        <p:spPr>
          <a:xfrm>
            <a:off x="1983338" y="4156375"/>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61" name="Google Shape;261;p22"/>
          <p:cNvSpPr txBox="1"/>
          <p:nvPr>
            <p:ph idx="7" type="subTitle"/>
          </p:nvPr>
        </p:nvSpPr>
        <p:spPr>
          <a:xfrm>
            <a:off x="1984813" y="3582936"/>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2" name="Google Shape;262;p22"/>
          <p:cNvSpPr txBox="1"/>
          <p:nvPr>
            <p:ph idx="8" type="subTitle"/>
          </p:nvPr>
        </p:nvSpPr>
        <p:spPr>
          <a:xfrm>
            <a:off x="3739563" y="4156375"/>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63" name="Google Shape;263;p22"/>
          <p:cNvSpPr txBox="1"/>
          <p:nvPr>
            <p:ph idx="9" type="subTitle"/>
          </p:nvPr>
        </p:nvSpPr>
        <p:spPr>
          <a:xfrm>
            <a:off x="3741038" y="3582936"/>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4" name="Google Shape;264;p22"/>
          <p:cNvSpPr txBox="1"/>
          <p:nvPr>
            <p:ph idx="13" type="subTitle"/>
          </p:nvPr>
        </p:nvSpPr>
        <p:spPr>
          <a:xfrm>
            <a:off x="228600" y="3211175"/>
            <a:ext cx="3130200" cy="303900"/>
          </a:xfrm>
          <a:prstGeom prst="rect">
            <a:avLst/>
          </a:prstGeom>
        </p:spPr>
        <p:txBody>
          <a:bodyPr anchorCtr="0" anchor="ctr" bIns="0" lIns="0" spcFirstLastPara="1" rIns="0" wrap="square" tIns="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265" name="Google Shape;265;p22"/>
          <p:cNvSpPr txBox="1"/>
          <p:nvPr>
            <p:ph idx="14" type="subTitle"/>
          </p:nvPr>
        </p:nvSpPr>
        <p:spPr>
          <a:xfrm>
            <a:off x="228600" y="2663863"/>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66" name="Google Shape;266;p22"/>
          <p:cNvSpPr txBox="1"/>
          <p:nvPr>
            <p:ph idx="15" type="subTitle"/>
          </p:nvPr>
        </p:nvSpPr>
        <p:spPr>
          <a:xfrm>
            <a:off x="230075" y="2090424"/>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7" name="Google Shape;267;p22"/>
          <p:cNvSpPr txBox="1"/>
          <p:nvPr>
            <p:ph idx="16" type="subTitle"/>
          </p:nvPr>
        </p:nvSpPr>
        <p:spPr>
          <a:xfrm>
            <a:off x="1983338" y="2663863"/>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68" name="Google Shape;268;p22"/>
          <p:cNvSpPr txBox="1"/>
          <p:nvPr>
            <p:ph idx="17" type="subTitle"/>
          </p:nvPr>
        </p:nvSpPr>
        <p:spPr>
          <a:xfrm>
            <a:off x="1984813" y="2090424"/>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9" name="Google Shape;269;p22"/>
          <p:cNvSpPr txBox="1"/>
          <p:nvPr>
            <p:ph idx="18" type="subTitle"/>
          </p:nvPr>
        </p:nvSpPr>
        <p:spPr>
          <a:xfrm>
            <a:off x="3739563" y="2663863"/>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70" name="Google Shape;270;p22"/>
          <p:cNvSpPr txBox="1"/>
          <p:nvPr>
            <p:ph idx="19" type="subTitle"/>
          </p:nvPr>
        </p:nvSpPr>
        <p:spPr>
          <a:xfrm>
            <a:off x="3741038" y="2090424"/>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71" name="Google Shape;271;p22"/>
          <p:cNvSpPr txBox="1"/>
          <p:nvPr>
            <p:ph idx="20" type="subTitle"/>
          </p:nvPr>
        </p:nvSpPr>
        <p:spPr>
          <a:xfrm>
            <a:off x="228600" y="1718663"/>
            <a:ext cx="3130200" cy="303900"/>
          </a:xfrm>
          <a:prstGeom prst="rect">
            <a:avLst/>
          </a:prstGeom>
        </p:spPr>
        <p:txBody>
          <a:bodyPr anchorCtr="0" anchor="ctr" bIns="0" lIns="0" spcFirstLastPara="1" rIns="0" wrap="square" tIns="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Alt 1">
  <p:cSld name="CUSTOM_8_1_1_1_1_1_1_1_1_1_1_1_1_1_1_1_1_1_1_1_1_1_1_1_1_1_1_1_1_1_1_1_1_1_1_1">
    <p:spTree>
      <p:nvGrpSpPr>
        <p:cNvPr id="272" name="Shape 272"/>
        <p:cNvGrpSpPr/>
        <p:nvPr/>
      </p:nvGrpSpPr>
      <p:grpSpPr>
        <a:xfrm>
          <a:off x="0" y="0"/>
          <a:ext cx="0" cy="0"/>
          <a:chOff x="0" y="0"/>
          <a:chExt cx="0" cy="0"/>
        </a:xfrm>
      </p:grpSpPr>
      <p:sp>
        <p:nvSpPr>
          <p:cNvPr id="273" name="Google Shape;273;p23"/>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74" name="Google Shape;274;p23"/>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75" name="Google Shape;275;p23"/>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76" name="Google Shape;276;p23"/>
          <p:cNvSpPr txBox="1"/>
          <p:nvPr>
            <p:ph idx="1" type="subTitle"/>
          </p:nvPr>
        </p:nvSpPr>
        <p:spPr>
          <a:xfrm>
            <a:off x="228600" y="792994"/>
            <a:ext cx="3130200" cy="172200"/>
          </a:xfrm>
          <a:prstGeom prst="rect">
            <a:avLst/>
          </a:prstGeom>
        </p:spPr>
        <p:txBody>
          <a:bodyPr anchorCtr="0" anchor="t"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277" name="Google Shape;277;p23"/>
          <p:cNvSpPr txBox="1"/>
          <p:nvPr>
            <p:ph idx="4" type="subTitle"/>
          </p:nvPr>
        </p:nvSpPr>
        <p:spPr>
          <a:xfrm>
            <a:off x="419070"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78" name="Google Shape;278;p23"/>
          <p:cNvSpPr txBox="1"/>
          <p:nvPr>
            <p:ph idx="5" type="subTitle"/>
          </p:nvPr>
        </p:nvSpPr>
        <p:spPr>
          <a:xfrm>
            <a:off x="419075"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279" name="Google Shape;279;p23"/>
          <p:cNvSpPr txBox="1"/>
          <p:nvPr>
            <p:ph idx="6" type="subTitle"/>
          </p:nvPr>
        </p:nvSpPr>
        <p:spPr>
          <a:xfrm>
            <a:off x="419076"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280" name="Google Shape;280;p23"/>
          <p:cNvSpPr txBox="1"/>
          <p:nvPr>
            <p:ph idx="7" type="subTitle"/>
          </p:nvPr>
        </p:nvSpPr>
        <p:spPr>
          <a:xfrm>
            <a:off x="2624407"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81" name="Google Shape;281;p23"/>
          <p:cNvSpPr txBox="1"/>
          <p:nvPr>
            <p:ph idx="8" type="subTitle"/>
          </p:nvPr>
        </p:nvSpPr>
        <p:spPr>
          <a:xfrm>
            <a:off x="2624413"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282" name="Google Shape;282;p23"/>
          <p:cNvSpPr txBox="1"/>
          <p:nvPr>
            <p:ph idx="9" type="subTitle"/>
          </p:nvPr>
        </p:nvSpPr>
        <p:spPr>
          <a:xfrm>
            <a:off x="2624413"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283" name="Google Shape;283;p23"/>
          <p:cNvSpPr txBox="1"/>
          <p:nvPr>
            <p:ph idx="13" type="subTitle"/>
          </p:nvPr>
        </p:nvSpPr>
        <p:spPr>
          <a:xfrm>
            <a:off x="4815495"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84" name="Google Shape;284;p23"/>
          <p:cNvSpPr txBox="1"/>
          <p:nvPr>
            <p:ph idx="14" type="subTitle"/>
          </p:nvPr>
        </p:nvSpPr>
        <p:spPr>
          <a:xfrm>
            <a:off x="4815500"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285" name="Google Shape;285;p23"/>
          <p:cNvSpPr txBox="1"/>
          <p:nvPr>
            <p:ph idx="15" type="subTitle"/>
          </p:nvPr>
        </p:nvSpPr>
        <p:spPr>
          <a:xfrm>
            <a:off x="4815501"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286" name="Google Shape;286;p23"/>
          <p:cNvSpPr txBox="1"/>
          <p:nvPr>
            <p:ph idx="16" type="subTitle"/>
          </p:nvPr>
        </p:nvSpPr>
        <p:spPr>
          <a:xfrm>
            <a:off x="7006607"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87" name="Google Shape;287;p23"/>
          <p:cNvSpPr txBox="1"/>
          <p:nvPr>
            <p:ph idx="17" type="subTitle"/>
          </p:nvPr>
        </p:nvSpPr>
        <p:spPr>
          <a:xfrm>
            <a:off x="7006613"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288" name="Google Shape;288;p23"/>
          <p:cNvSpPr txBox="1"/>
          <p:nvPr>
            <p:ph idx="18" type="subTitle"/>
          </p:nvPr>
        </p:nvSpPr>
        <p:spPr>
          <a:xfrm>
            <a:off x="7006613"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display 2">
  <p:cSld name="CUSTOM_8_1_1_1_1_1_1_1_1_1_1_1_1_1_1_1_1_1_1_1_1_1_1_1_1_1_1_1_1_1_1_1_1_1_1_2">
    <p:spTree>
      <p:nvGrpSpPr>
        <p:cNvPr id="289" name="Shape 289"/>
        <p:cNvGrpSpPr/>
        <p:nvPr/>
      </p:nvGrpSpPr>
      <p:grpSpPr>
        <a:xfrm>
          <a:off x="0" y="0"/>
          <a:ext cx="0" cy="0"/>
          <a:chOff x="0" y="0"/>
          <a:chExt cx="0" cy="0"/>
        </a:xfrm>
      </p:grpSpPr>
      <p:sp>
        <p:nvSpPr>
          <p:cNvPr id="290" name="Google Shape;290;p24"/>
          <p:cNvSpPr/>
          <p:nvPr/>
        </p:nvSpPr>
        <p:spPr>
          <a:xfrm rot="-5400000">
            <a:off x="0" y="816600"/>
            <a:ext cx="4326900" cy="432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91" name="Google Shape;291;p24"/>
          <p:cNvSpPr/>
          <p:nvPr/>
        </p:nvSpPr>
        <p:spPr>
          <a:xfrm rot="5400000">
            <a:off x="4817100" y="0"/>
            <a:ext cx="4326900" cy="4326900"/>
          </a:xfrm>
          <a:prstGeom prst="rect">
            <a:avLst/>
          </a:prstGeom>
          <a:gradFill>
            <a:gsLst>
              <a:gs pos="0">
                <a:schemeClr val="accent5"/>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92" name="Google Shape;292;p24"/>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93" name="Google Shape;293;p24"/>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94" name="Google Shape;294;p24"/>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95" name="Google Shape;295;p24"/>
          <p:cNvSpPr txBox="1"/>
          <p:nvPr>
            <p:ph idx="1" type="subTitle"/>
          </p:nvPr>
        </p:nvSpPr>
        <p:spPr>
          <a:xfrm>
            <a:off x="3238050" y="1804700"/>
            <a:ext cx="26679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p:txBody>
      </p:sp>
      <p:sp>
        <p:nvSpPr>
          <p:cNvPr id="296" name="Google Shape;296;p24"/>
          <p:cNvSpPr txBox="1"/>
          <p:nvPr>
            <p:ph idx="4" type="subTitle"/>
          </p:nvPr>
        </p:nvSpPr>
        <p:spPr>
          <a:xfrm>
            <a:off x="4056600" y="2688550"/>
            <a:ext cx="11247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p:txBody>
      </p:sp>
      <p:sp>
        <p:nvSpPr>
          <p:cNvPr id="297" name="Google Shape;297;p24"/>
          <p:cNvSpPr txBox="1"/>
          <p:nvPr>
            <p:ph idx="5" type="subTitle"/>
          </p:nvPr>
        </p:nvSpPr>
        <p:spPr>
          <a:xfrm>
            <a:off x="3457950" y="2233425"/>
            <a:ext cx="22281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p:txBody>
      </p:sp>
      <p:sp>
        <p:nvSpPr>
          <p:cNvPr id="298" name="Google Shape;298;p24"/>
          <p:cNvSpPr txBox="1"/>
          <p:nvPr>
            <p:ph idx="6" type="subTitle"/>
          </p:nvPr>
        </p:nvSpPr>
        <p:spPr>
          <a:xfrm>
            <a:off x="803225" y="1817900"/>
            <a:ext cx="26679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p:txBody>
      </p:sp>
      <p:sp>
        <p:nvSpPr>
          <p:cNvPr id="299" name="Google Shape;299;p24"/>
          <p:cNvSpPr txBox="1"/>
          <p:nvPr>
            <p:ph idx="7" type="subTitle"/>
          </p:nvPr>
        </p:nvSpPr>
        <p:spPr>
          <a:xfrm>
            <a:off x="1621775" y="2701750"/>
            <a:ext cx="11247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p:txBody>
      </p:sp>
      <p:sp>
        <p:nvSpPr>
          <p:cNvPr id="300" name="Google Shape;300;p24"/>
          <p:cNvSpPr txBox="1"/>
          <p:nvPr>
            <p:ph idx="8" type="subTitle"/>
          </p:nvPr>
        </p:nvSpPr>
        <p:spPr>
          <a:xfrm>
            <a:off x="1023125" y="2246625"/>
            <a:ext cx="22281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p:txBody>
      </p:sp>
      <p:sp>
        <p:nvSpPr>
          <p:cNvPr id="301" name="Google Shape;301;p24"/>
          <p:cNvSpPr txBox="1"/>
          <p:nvPr>
            <p:ph idx="9" type="subTitle"/>
          </p:nvPr>
        </p:nvSpPr>
        <p:spPr>
          <a:xfrm>
            <a:off x="5672875" y="1804700"/>
            <a:ext cx="26679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p:txBody>
      </p:sp>
      <p:sp>
        <p:nvSpPr>
          <p:cNvPr id="302" name="Google Shape;302;p24"/>
          <p:cNvSpPr txBox="1"/>
          <p:nvPr>
            <p:ph idx="13" type="subTitle"/>
          </p:nvPr>
        </p:nvSpPr>
        <p:spPr>
          <a:xfrm>
            <a:off x="6491425" y="2688550"/>
            <a:ext cx="11247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p:txBody>
      </p:sp>
      <p:sp>
        <p:nvSpPr>
          <p:cNvPr id="303" name="Google Shape;303;p24"/>
          <p:cNvSpPr txBox="1"/>
          <p:nvPr>
            <p:ph idx="14" type="subTitle"/>
          </p:nvPr>
        </p:nvSpPr>
        <p:spPr>
          <a:xfrm>
            <a:off x="5892775" y="2233425"/>
            <a:ext cx="22281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CUSTOM_8_1_1_1_1_1_1_1_1_1_1_1_1_1_1_1_1_1_1_1_1_1_1_1_1_1_1_1_1_1_1_1_1_1_1_1_1_1">
    <p:spTree>
      <p:nvGrpSpPr>
        <p:cNvPr id="304" name="Shape 304"/>
        <p:cNvGrpSpPr/>
        <p:nvPr/>
      </p:nvGrpSpPr>
      <p:grpSpPr>
        <a:xfrm>
          <a:off x="0" y="0"/>
          <a:ext cx="0" cy="0"/>
          <a:chOff x="0" y="0"/>
          <a:chExt cx="0" cy="0"/>
        </a:xfrm>
      </p:grpSpPr>
      <p:sp>
        <p:nvSpPr>
          <p:cNvPr id="305" name="Google Shape;305;p25"/>
          <p:cNvSpPr/>
          <p:nvPr/>
        </p:nvSpPr>
        <p:spPr>
          <a:xfrm rot="5400000">
            <a:off x="5473500" y="0"/>
            <a:ext cx="3670500" cy="3670500"/>
          </a:xfrm>
          <a:prstGeom prst="rect">
            <a:avLst/>
          </a:prstGeom>
          <a:gradFill>
            <a:gsLst>
              <a:gs pos="0">
                <a:schemeClr val="accent5"/>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06" name="Google Shape;306;p25"/>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07" name="Google Shape;307;p25"/>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08" name="Google Shape;308;p25"/>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SzPts val="2000"/>
              <a:buFont typeface="Figtree"/>
              <a:buNone/>
              <a:defRPr sz="2000">
                <a:latin typeface="Figtree"/>
                <a:ea typeface="Figtree"/>
                <a:cs typeface="Figtree"/>
                <a:sym typeface="Figtree"/>
              </a:defRPr>
            </a:lvl2pPr>
            <a:lvl3pPr lvl="2">
              <a:spcBef>
                <a:spcPts val="0"/>
              </a:spcBef>
              <a:spcAft>
                <a:spcPts val="0"/>
              </a:spcAft>
              <a:buSzPts val="2000"/>
              <a:buFont typeface="Figtree"/>
              <a:buNone/>
              <a:defRPr sz="2000">
                <a:latin typeface="Figtree"/>
                <a:ea typeface="Figtree"/>
                <a:cs typeface="Figtree"/>
                <a:sym typeface="Figtree"/>
              </a:defRPr>
            </a:lvl3pPr>
            <a:lvl4pPr lvl="3">
              <a:spcBef>
                <a:spcPts val="0"/>
              </a:spcBef>
              <a:spcAft>
                <a:spcPts val="0"/>
              </a:spcAft>
              <a:buSzPts val="2000"/>
              <a:buFont typeface="Figtree"/>
              <a:buNone/>
              <a:defRPr sz="2000">
                <a:latin typeface="Figtree"/>
                <a:ea typeface="Figtree"/>
                <a:cs typeface="Figtree"/>
                <a:sym typeface="Figtree"/>
              </a:defRPr>
            </a:lvl4pPr>
            <a:lvl5pPr lvl="4">
              <a:spcBef>
                <a:spcPts val="0"/>
              </a:spcBef>
              <a:spcAft>
                <a:spcPts val="0"/>
              </a:spcAft>
              <a:buSzPts val="2000"/>
              <a:buFont typeface="Figtree"/>
              <a:buNone/>
              <a:defRPr sz="2000">
                <a:latin typeface="Figtree"/>
                <a:ea typeface="Figtree"/>
                <a:cs typeface="Figtree"/>
                <a:sym typeface="Figtree"/>
              </a:defRPr>
            </a:lvl5pPr>
            <a:lvl6pPr lvl="5">
              <a:spcBef>
                <a:spcPts val="0"/>
              </a:spcBef>
              <a:spcAft>
                <a:spcPts val="0"/>
              </a:spcAft>
              <a:buSzPts val="2000"/>
              <a:buFont typeface="Figtree"/>
              <a:buNone/>
              <a:defRPr sz="2000">
                <a:latin typeface="Figtree"/>
                <a:ea typeface="Figtree"/>
                <a:cs typeface="Figtree"/>
                <a:sym typeface="Figtree"/>
              </a:defRPr>
            </a:lvl6pPr>
            <a:lvl7pPr lvl="6">
              <a:spcBef>
                <a:spcPts val="0"/>
              </a:spcBef>
              <a:spcAft>
                <a:spcPts val="0"/>
              </a:spcAft>
              <a:buSzPts val="2000"/>
              <a:buFont typeface="Figtree"/>
              <a:buNone/>
              <a:defRPr sz="2000">
                <a:latin typeface="Figtree"/>
                <a:ea typeface="Figtree"/>
                <a:cs typeface="Figtree"/>
                <a:sym typeface="Figtree"/>
              </a:defRPr>
            </a:lvl7pPr>
            <a:lvl8pPr lvl="7">
              <a:spcBef>
                <a:spcPts val="0"/>
              </a:spcBef>
              <a:spcAft>
                <a:spcPts val="0"/>
              </a:spcAft>
              <a:buSzPts val="2000"/>
              <a:buFont typeface="Figtree"/>
              <a:buNone/>
              <a:defRPr sz="2000">
                <a:latin typeface="Figtree"/>
                <a:ea typeface="Figtree"/>
                <a:cs typeface="Figtree"/>
                <a:sym typeface="Figtree"/>
              </a:defRPr>
            </a:lvl8pPr>
            <a:lvl9pPr lvl="8">
              <a:spcBef>
                <a:spcPts val="0"/>
              </a:spcBef>
              <a:spcAft>
                <a:spcPts val="0"/>
              </a:spcAft>
              <a:buSzPts val="2000"/>
              <a:buFont typeface="Figtree"/>
              <a:buNone/>
              <a:defRPr sz="2000">
                <a:latin typeface="Figtree"/>
                <a:ea typeface="Figtree"/>
                <a:cs typeface="Figtree"/>
                <a:sym typeface="Figtree"/>
              </a:defRPr>
            </a:lvl9pPr>
          </a:lstStyle>
          <a:p/>
        </p:txBody>
      </p:sp>
      <p:sp>
        <p:nvSpPr>
          <p:cNvPr id="309" name="Google Shape;309;p25"/>
          <p:cNvSpPr txBox="1"/>
          <p:nvPr>
            <p:ph idx="1" type="subTitle"/>
          </p:nvPr>
        </p:nvSpPr>
        <p:spPr>
          <a:xfrm>
            <a:off x="228600" y="792994"/>
            <a:ext cx="3130200" cy="172200"/>
          </a:xfrm>
          <a:prstGeom prst="rect">
            <a:avLst/>
          </a:prstGeom>
        </p:spPr>
        <p:txBody>
          <a:bodyPr anchorCtr="0" anchor="t"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310" name="Google Shape;310;p25"/>
          <p:cNvSpPr txBox="1"/>
          <p:nvPr>
            <p:ph idx="4" type="title"/>
          </p:nvPr>
        </p:nvSpPr>
        <p:spPr>
          <a:xfrm>
            <a:off x="91525"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11" name="Google Shape;311;p25"/>
          <p:cNvSpPr txBox="1"/>
          <p:nvPr>
            <p:ph idx="5" type="title"/>
          </p:nvPr>
        </p:nvSpPr>
        <p:spPr>
          <a:xfrm>
            <a:off x="2849500"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12" name="Google Shape;312;p25"/>
          <p:cNvSpPr txBox="1"/>
          <p:nvPr>
            <p:ph idx="6" type="title"/>
          </p:nvPr>
        </p:nvSpPr>
        <p:spPr>
          <a:xfrm>
            <a:off x="4298950"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13" name="Google Shape;313;p25"/>
          <p:cNvSpPr txBox="1"/>
          <p:nvPr>
            <p:ph idx="7" type="title"/>
          </p:nvPr>
        </p:nvSpPr>
        <p:spPr>
          <a:xfrm>
            <a:off x="7298500"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14" name="Google Shape;314;p25"/>
          <p:cNvSpPr txBox="1"/>
          <p:nvPr>
            <p:ph idx="8" type="subTitle"/>
          </p:nvPr>
        </p:nvSpPr>
        <p:spPr>
          <a:xfrm>
            <a:off x="442900" y="3172725"/>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15" name="Google Shape;315;p25"/>
          <p:cNvSpPr txBox="1"/>
          <p:nvPr>
            <p:ph idx="9" type="subTitle"/>
          </p:nvPr>
        </p:nvSpPr>
        <p:spPr>
          <a:xfrm>
            <a:off x="442900" y="3418396"/>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16" name="Google Shape;316;p25"/>
          <p:cNvSpPr txBox="1"/>
          <p:nvPr>
            <p:ph idx="13" type="body"/>
          </p:nvPr>
        </p:nvSpPr>
        <p:spPr>
          <a:xfrm>
            <a:off x="442898" y="3850550"/>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17" name="Google Shape;317;p25"/>
          <p:cNvSpPr txBox="1"/>
          <p:nvPr>
            <p:ph idx="14" type="subTitle"/>
          </p:nvPr>
        </p:nvSpPr>
        <p:spPr>
          <a:xfrm>
            <a:off x="3201413" y="3173750"/>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18" name="Google Shape;318;p25"/>
          <p:cNvSpPr txBox="1"/>
          <p:nvPr>
            <p:ph idx="15" type="subTitle"/>
          </p:nvPr>
        </p:nvSpPr>
        <p:spPr>
          <a:xfrm>
            <a:off x="3201413" y="3419421"/>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19" name="Google Shape;319;p25"/>
          <p:cNvSpPr txBox="1"/>
          <p:nvPr>
            <p:ph idx="16" type="body"/>
          </p:nvPr>
        </p:nvSpPr>
        <p:spPr>
          <a:xfrm>
            <a:off x="3201411" y="3851575"/>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20" name="Google Shape;320;p25"/>
          <p:cNvSpPr txBox="1"/>
          <p:nvPr>
            <p:ph idx="17" type="subTitle"/>
          </p:nvPr>
        </p:nvSpPr>
        <p:spPr>
          <a:xfrm>
            <a:off x="4652727" y="3173750"/>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21" name="Google Shape;321;p25"/>
          <p:cNvSpPr txBox="1"/>
          <p:nvPr>
            <p:ph idx="18" type="subTitle"/>
          </p:nvPr>
        </p:nvSpPr>
        <p:spPr>
          <a:xfrm>
            <a:off x="4652727" y="3419421"/>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22" name="Google Shape;322;p25"/>
          <p:cNvSpPr txBox="1"/>
          <p:nvPr>
            <p:ph idx="19" type="body"/>
          </p:nvPr>
        </p:nvSpPr>
        <p:spPr>
          <a:xfrm>
            <a:off x="4652725" y="3851575"/>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23" name="Google Shape;323;p25"/>
          <p:cNvSpPr txBox="1"/>
          <p:nvPr>
            <p:ph idx="20" type="subTitle"/>
          </p:nvPr>
        </p:nvSpPr>
        <p:spPr>
          <a:xfrm>
            <a:off x="7646687" y="3172725"/>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24" name="Google Shape;324;p25"/>
          <p:cNvSpPr txBox="1"/>
          <p:nvPr>
            <p:ph idx="21" type="subTitle"/>
          </p:nvPr>
        </p:nvSpPr>
        <p:spPr>
          <a:xfrm>
            <a:off x="7646687" y="3418396"/>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25" name="Google Shape;325;p25"/>
          <p:cNvSpPr txBox="1"/>
          <p:nvPr>
            <p:ph idx="22" type="body"/>
          </p:nvPr>
        </p:nvSpPr>
        <p:spPr>
          <a:xfrm>
            <a:off x="7646686" y="3850550"/>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Alt 2">
  <p:cSld name="CUSTOM_8_1_1_1_1_1_1_1_1_1_1_1_1_1_1_1_1_1_1_1_1_1_1_1_1_1_1_1_1_1_1_2_1">
    <p:spTree>
      <p:nvGrpSpPr>
        <p:cNvPr id="326" name="Shape 326"/>
        <p:cNvGrpSpPr/>
        <p:nvPr/>
      </p:nvGrpSpPr>
      <p:grpSpPr>
        <a:xfrm>
          <a:off x="0" y="0"/>
          <a:ext cx="0" cy="0"/>
          <a:chOff x="0" y="0"/>
          <a:chExt cx="0" cy="0"/>
        </a:xfrm>
      </p:grpSpPr>
      <p:sp>
        <p:nvSpPr>
          <p:cNvPr id="327" name="Google Shape;327;p26"/>
          <p:cNvSpPr/>
          <p:nvPr/>
        </p:nvSpPr>
        <p:spPr>
          <a:xfrm rot="-5400000">
            <a:off x="0" y="816600"/>
            <a:ext cx="4326900" cy="432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28" name="Google Shape;328;p26"/>
          <p:cNvSpPr/>
          <p:nvPr/>
        </p:nvSpPr>
        <p:spPr>
          <a:xfrm rot="5400000">
            <a:off x="4817100" y="0"/>
            <a:ext cx="4326900" cy="4326900"/>
          </a:xfrm>
          <a:prstGeom prst="rect">
            <a:avLst/>
          </a:prstGeom>
          <a:gradFill>
            <a:gsLst>
              <a:gs pos="0">
                <a:schemeClr val="accent6"/>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29" name="Google Shape;329;p26"/>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30" name="Google Shape;330;p2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31" name="Google Shape;331;p26"/>
          <p:cNvSpPr/>
          <p:nvPr/>
        </p:nvSpPr>
        <p:spPr>
          <a:xfrm>
            <a:off x="228650" y="457200"/>
            <a:ext cx="8686800" cy="4226400"/>
          </a:xfrm>
          <a:prstGeom prst="roundRect">
            <a:avLst>
              <a:gd fmla="val 6822"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Figtree"/>
                <a:ea typeface="Figtree"/>
                <a:cs typeface="Figtree"/>
                <a:sym typeface="Figtree"/>
              </a:rPr>
              <a:t>v</a:t>
            </a:r>
            <a:endParaRPr>
              <a:solidFill>
                <a:schemeClr val="lt1"/>
              </a:solidFill>
              <a:latin typeface="Figtree"/>
              <a:ea typeface="Figtree"/>
              <a:cs typeface="Figtree"/>
              <a:sym typeface="Figtree"/>
            </a:endParaRPr>
          </a:p>
        </p:txBody>
      </p:sp>
      <p:sp>
        <p:nvSpPr>
          <p:cNvPr id="332" name="Google Shape;332;p26"/>
          <p:cNvSpPr txBox="1"/>
          <p:nvPr>
            <p:ph idx="3" type="title"/>
          </p:nvPr>
        </p:nvSpPr>
        <p:spPr>
          <a:xfrm>
            <a:off x="1254050" y="1703407"/>
            <a:ext cx="6636000" cy="1279500"/>
          </a:xfrm>
          <a:prstGeom prst="rect">
            <a:avLst/>
          </a:prstGeom>
        </p:spPr>
        <p:txBody>
          <a:bodyPr anchorCtr="0" anchor="t" bIns="0" lIns="0" spcFirstLastPara="1" rIns="0" wrap="square" tIns="0">
            <a:noAutofit/>
          </a:bodyPr>
          <a:lstStyle>
            <a:lvl1pPr lvl="0" algn="ctr">
              <a:lnSpc>
                <a:spcPct val="90000"/>
              </a:lnSpc>
              <a:spcBef>
                <a:spcPts val="0"/>
              </a:spcBef>
              <a:spcAft>
                <a:spcPts val="0"/>
              </a:spcAft>
              <a:buNone/>
              <a:defRPr sz="8000"/>
            </a:lvl1pPr>
            <a:lvl2pPr lvl="1"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2pPr>
            <a:lvl3pPr lvl="2"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3pPr>
            <a:lvl4pPr lvl="3"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4pPr>
            <a:lvl5pPr lvl="4"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5pPr>
            <a:lvl6pPr lvl="5"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6pPr>
            <a:lvl7pPr lvl="6"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7pPr>
            <a:lvl8pPr lvl="7"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8pPr>
            <a:lvl9pPr lvl="8"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9pPr>
          </a:lstStyle>
          <a:p/>
        </p:txBody>
      </p:sp>
      <p:sp>
        <p:nvSpPr>
          <p:cNvPr id="333" name="Google Shape;333;p26"/>
          <p:cNvSpPr txBox="1"/>
          <p:nvPr>
            <p:ph idx="1" type="subTitle"/>
          </p:nvPr>
        </p:nvSpPr>
        <p:spPr>
          <a:xfrm>
            <a:off x="1643100" y="2881050"/>
            <a:ext cx="5857800" cy="4317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solidFill>
                  <a:schemeClr val="dk2"/>
                </a:solidFill>
                <a:latin typeface="Jost"/>
                <a:ea typeface="Jost"/>
                <a:cs typeface="Jost"/>
                <a:sym typeface="Jost"/>
              </a:defRPr>
            </a:lvl1pPr>
            <a:lvl2pPr lvl="1" algn="ctr">
              <a:lnSpc>
                <a:spcPct val="95000"/>
              </a:lnSpc>
              <a:spcBef>
                <a:spcPts val="0"/>
              </a:spcBef>
              <a:spcAft>
                <a:spcPts val="0"/>
              </a:spcAft>
              <a:buNone/>
              <a:defRPr>
                <a:solidFill>
                  <a:schemeClr val="dk2"/>
                </a:solidFill>
                <a:latin typeface="Jost"/>
                <a:ea typeface="Jost"/>
                <a:cs typeface="Jost"/>
                <a:sym typeface="Jost"/>
              </a:defRPr>
            </a:lvl2pPr>
            <a:lvl3pPr lvl="2" algn="ctr">
              <a:lnSpc>
                <a:spcPct val="95000"/>
              </a:lnSpc>
              <a:spcBef>
                <a:spcPts val="0"/>
              </a:spcBef>
              <a:spcAft>
                <a:spcPts val="0"/>
              </a:spcAft>
              <a:buNone/>
              <a:defRPr>
                <a:solidFill>
                  <a:schemeClr val="dk2"/>
                </a:solidFill>
                <a:latin typeface="Jost"/>
                <a:ea typeface="Jost"/>
                <a:cs typeface="Jost"/>
                <a:sym typeface="Jost"/>
              </a:defRPr>
            </a:lvl3pPr>
            <a:lvl4pPr lvl="3" algn="ctr">
              <a:lnSpc>
                <a:spcPct val="95000"/>
              </a:lnSpc>
              <a:spcBef>
                <a:spcPts val="0"/>
              </a:spcBef>
              <a:spcAft>
                <a:spcPts val="0"/>
              </a:spcAft>
              <a:buNone/>
              <a:defRPr>
                <a:solidFill>
                  <a:schemeClr val="dk2"/>
                </a:solidFill>
                <a:latin typeface="Jost"/>
                <a:ea typeface="Jost"/>
                <a:cs typeface="Jost"/>
                <a:sym typeface="Jost"/>
              </a:defRPr>
            </a:lvl4pPr>
            <a:lvl5pPr lvl="4" algn="ctr">
              <a:lnSpc>
                <a:spcPct val="95000"/>
              </a:lnSpc>
              <a:spcBef>
                <a:spcPts val="0"/>
              </a:spcBef>
              <a:spcAft>
                <a:spcPts val="0"/>
              </a:spcAft>
              <a:buNone/>
              <a:defRPr>
                <a:solidFill>
                  <a:schemeClr val="dk2"/>
                </a:solidFill>
                <a:latin typeface="Jost"/>
                <a:ea typeface="Jost"/>
                <a:cs typeface="Jost"/>
                <a:sym typeface="Jost"/>
              </a:defRPr>
            </a:lvl5pPr>
            <a:lvl6pPr lvl="5" algn="ctr">
              <a:lnSpc>
                <a:spcPct val="95000"/>
              </a:lnSpc>
              <a:spcBef>
                <a:spcPts val="0"/>
              </a:spcBef>
              <a:spcAft>
                <a:spcPts val="0"/>
              </a:spcAft>
              <a:buNone/>
              <a:defRPr>
                <a:solidFill>
                  <a:schemeClr val="dk2"/>
                </a:solidFill>
                <a:latin typeface="Jost"/>
                <a:ea typeface="Jost"/>
                <a:cs typeface="Jost"/>
                <a:sym typeface="Jost"/>
              </a:defRPr>
            </a:lvl6pPr>
            <a:lvl7pPr lvl="6" algn="ctr">
              <a:lnSpc>
                <a:spcPct val="95000"/>
              </a:lnSpc>
              <a:spcBef>
                <a:spcPts val="0"/>
              </a:spcBef>
              <a:spcAft>
                <a:spcPts val="0"/>
              </a:spcAft>
              <a:buNone/>
              <a:defRPr>
                <a:solidFill>
                  <a:schemeClr val="dk2"/>
                </a:solidFill>
                <a:latin typeface="Jost"/>
                <a:ea typeface="Jost"/>
                <a:cs typeface="Jost"/>
                <a:sym typeface="Jost"/>
              </a:defRPr>
            </a:lvl7pPr>
            <a:lvl8pPr lvl="7" algn="ctr">
              <a:lnSpc>
                <a:spcPct val="95000"/>
              </a:lnSpc>
              <a:spcBef>
                <a:spcPts val="0"/>
              </a:spcBef>
              <a:spcAft>
                <a:spcPts val="0"/>
              </a:spcAft>
              <a:buNone/>
              <a:defRPr>
                <a:solidFill>
                  <a:schemeClr val="dk2"/>
                </a:solidFill>
                <a:latin typeface="Jost"/>
                <a:ea typeface="Jost"/>
                <a:cs typeface="Jost"/>
                <a:sym typeface="Jost"/>
              </a:defRPr>
            </a:lvl8pPr>
            <a:lvl9pPr lvl="8" algn="ctr">
              <a:lnSpc>
                <a:spcPct val="95000"/>
              </a:lnSpc>
              <a:spcBef>
                <a:spcPts val="0"/>
              </a:spcBef>
              <a:spcAft>
                <a:spcPts val="0"/>
              </a:spcAft>
              <a:buNone/>
              <a:defRPr>
                <a:solidFill>
                  <a:schemeClr val="dk2"/>
                </a:solidFill>
                <a:latin typeface="Jost"/>
                <a:ea typeface="Jost"/>
                <a:cs typeface="Jost"/>
                <a:sym typeface="Jos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4" name="Shape 334"/>
        <p:cNvGrpSpPr/>
        <p:nvPr/>
      </p:nvGrpSpPr>
      <p:grpSpPr>
        <a:xfrm>
          <a:off x="0" y="0"/>
          <a:ext cx="0" cy="0"/>
          <a:chOff x="0" y="0"/>
          <a:chExt cx="0" cy="0"/>
        </a:xfrm>
      </p:grpSpPr>
      <p:sp>
        <p:nvSpPr>
          <p:cNvPr id="335" name="Google Shape;335;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36" name="Google Shape;336;p27"/>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7" name="Shape 337"/>
        <p:cNvGrpSpPr/>
        <p:nvPr/>
      </p:nvGrpSpPr>
      <p:grpSpPr>
        <a:xfrm>
          <a:off x="0" y="0"/>
          <a:ext cx="0" cy="0"/>
          <a:chOff x="0" y="0"/>
          <a:chExt cx="0" cy="0"/>
        </a:xfrm>
      </p:grpSpPr>
      <p:sp>
        <p:nvSpPr>
          <p:cNvPr id="338" name="Google Shape;338;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39" name="Shape 339"/>
        <p:cNvGrpSpPr/>
        <p:nvPr/>
      </p:nvGrpSpPr>
      <p:grpSpPr>
        <a:xfrm>
          <a:off x="0" y="0"/>
          <a:ext cx="0" cy="0"/>
          <a:chOff x="0" y="0"/>
          <a:chExt cx="0" cy="0"/>
        </a:xfrm>
      </p:grpSpPr>
      <p:sp>
        <p:nvSpPr>
          <p:cNvPr id="340" name="Google Shape;34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42" name="Shape 342"/>
        <p:cNvGrpSpPr/>
        <p:nvPr/>
      </p:nvGrpSpPr>
      <p:grpSpPr>
        <a:xfrm>
          <a:off x="0" y="0"/>
          <a:ext cx="0" cy="0"/>
          <a:chOff x="0" y="0"/>
          <a:chExt cx="0" cy="0"/>
        </a:xfrm>
      </p:grpSpPr>
      <p:sp>
        <p:nvSpPr>
          <p:cNvPr id="343" name="Google Shape;34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4" name="Google Shape;344;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5" name="Google Shape;345;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team - Alt 1">
  <p:cSld name="CUSTOM_2">
    <p:spTree>
      <p:nvGrpSpPr>
        <p:cNvPr id="34" name="Shape 34"/>
        <p:cNvGrpSpPr/>
        <p:nvPr/>
      </p:nvGrpSpPr>
      <p:grpSpPr>
        <a:xfrm>
          <a:off x="0" y="0"/>
          <a:ext cx="0" cy="0"/>
          <a:chOff x="0" y="0"/>
          <a:chExt cx="0" cy="0"/>
        </a:xfrm>
      </p:grpSpPr>
      <p:sp>
        <p:nvSpPr>
          <p:cNvPr id="35" name="Google Shape;35;p4"/>
          <p:cNvSpPr/>
          <p:nvPr>
            <p:ph idx="2" type="pic"/>
          </p:nvPr>
        </p:nvSpPr>
        <p:spPr>
          <a:xfrm>
            <a:off x="0" y="-9000"/>
            <a:ext cx="3054300" cy="3252900"/>
          </a:xfrm>
          <a:prstGeom prst="rect">
            <a:avLst/>
          </a:prstGeom>
          <a:noFill/>
          <a:ln>
            <a:noFill/>
          </a:ln>
        </p:spPr>
      </p:sp>
      <p:sp>
        <p:nvSpPr>
          <p:cNvPr id="36" name="Google Shape;36;p4"/>
          <p:cNvSpPr/>
          <p:nvPr>
            <p:ph idx="3" type="pic"/>
          </p:nvPr>
        </p:nvSpPr>
        <p:spPr>
          <a:xfrm>
            <a:off x="3044117" y="-9000"/>
            <a:ext cx="3054300" cy="3252900"/>
          </a:xfrm>
          <a:prstGeom prst="rect">
            <a:avLst/>
          </a:prstGeom>
          <a:noFill/>
          <a:ln>
            <a:noFill/>
          </a:ln>
        </p:spPr>
      </p:sp>
      <p:sp>
        <p:nvSpPr>
          <p:cNvPr id="37" name="Google Shape;37;p4"/>
          <p:cNvSpPr/>
          <p:nvPr>
            <p:ph idx="4" type="pic"/>
          </p:nvPr>
        </p:nvSpPr>
        <p:spPr>
          <a:xfrm>
            <a:off x="6088233" y="-9000"/>
            <a:ext cx="3054300" cy="3252900"/>
          </a:xfrm>
          <a:prstGeom prst="rect">
            <a:avLst/>
          </a:prstGeom>
          <a:noFill/>
          <a:ln>
            <a:noFill/>
          </a:ln>
        </p:spPr>
      </p:sp>
      <p:sp>
        <p:nvSpPr>
          <p:cNvPr id="38" name="Google Shape;38;p4"/>
          <p:cNvSpPr txBox="1"/>
          <p:nvPr>
            <p:ph type="title"/>
          </p:nvPr>
        </p:nvSpPr>
        <p:spPr>
          <a:xfrm>
            <a:off x="228675" y="33378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39" name="Google Shape;39;p4"/>
          <p:cNvSpPr txBox="1"/>
          <p:nvPr>
            <p:ph idx="5" type="title"/>
          </p:nvPr>
        </p:nvSpPr>
        <p:spPr>
          <a:xfrm>
            <a:off x="228675" y="35511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40" name="Google Shape;40;p4"/>
          <p:cNvSpPr txBox="1"/>
          <p:nvPr>
            <p:ph idx="1" type="body"/>
          </p:nvPr>
        </p:nvSpPr>
        <p:spPr>
          <a:xfrm>
            <a:off x="228675" y="4256750"/>
            <a:ext cx="2660100" cy="4269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41" name="Google Shape;41;p4"/>
          <p:cNvSpPr txBox="1"/>
          <p:nvPr>
            <p:ph idx="6" type="title"/>
          </p:nvPr>
        </p:nvSpPr>
        <p:spPr>
          <a:xfrm>
            <a:off x="3235367" y="33378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latin typeface="Figtree"/>
                <a:ea typeface="Figtree"/>
                <a:cs typeface="Figtree"/>
                <a:sym typeface="Figtree"/>
              </a:defRPr>
            </a:lvl2pPr>
            <a:lvl3pPr lvl="2">
              <a:spcBef>
                <a:spcPts val="0"/>
              </a:spcBef>
              <a:spcAft>
                <a:spcPts val="0"/>
              </a:spcAft>
              <a:buClr>
                <a:schemeClr val="dk1"/>
              </a:buClr>
              <a:buSzPts val="1200"/>
              <a:buFont typeface="Figtree"/>
              <a:buNone/>
              <a:defRPr sz="1200">
                <a:latin typeface="Figtree"/>
                <a:ea typeface="Figtree"/>
                <a:cs typeface="Figtree"/>
                <a:sym typeface="Figtree"/>
              </a:defRPr>
            </a:lvl3pPr>
            <a:lvl4pPr lvl="3">
              <a:spcBef>
                <a:spcPts val="0"/>
              </a:spcBef>
              <a:spcAft>
                <a:spcPts val="0"/>
              </a:spcAft>
              <a:buClr>
                <a:schemeClr val="dk1"/>
              </a:buClr>
              <a:buSzPts val="1200"/>
              <a:buFont typeface="Figtree"/>
              <a:buNone/>
              <a:defRPr sz="1200">
                <a:latin typeface="Figtree"/>
                <a:ea typeface="Figtree"/>
                <a:cs typeface="Figtree"/>
                <a:sym typeface="Figtree"/>
              </a:defRPr>
            </a:lvl4pPr>
            <a:lvl5pPr lvl="4">
              <a:spcBef>
                <a:spcPts val="0"/>
              </a:spcBef>
              <a:spcAft>
                <a:spcPts val="0"/>
              </a:spcAft>
              <a:buClr>
                <a:schemeClr val="dk1"/>
              </a:buClr>
              <a:buSzPts val="1200"/>
              <a:buFont typeface="Figtree"/>
              <a:buNone/>
              <a:defRPr sz="1200">
                <a:latin typeface="Figtree"/>
                <a:ea typeface="Figtree"/>
                <a:cs typeface="Figtree"/>
                <a:sym typeface="Figtree"/>
              </a:defRPr>
            </a:lvl5pPr>
            <a:lvl6pPr lvl="5">
              <a:spcBef>
                <a:spcPts val="0"/>
              </a:spcBef>
              <a:spcAft>
                <a:spcPts val="0"/>
              </a:spcAft>
              <a:buClr>
                <a:schemeClr val="dk1"/>
              </a:buClr>
              <a:buSzPts val="1200"/>
              <a:buFont typeface="Figtree"/>
              <a:buNone/>
              <a:defRPr sz="1200">
                <a:latin typeface="Figtree"/>
                <a:ea typeface="Figtree"/>
                <a:cs typeface="Figtree"/>
                <a:sym typeface="Figtree"/>
              </a:defRPr>
            </a:lvl6pPr>
            <a:lvl7pPr lvl="6">
              <a:spcBef>
                <a:spcPts val="0"/>
              </a:spcBef>
              <a:spcAft>
                <a:spcPts val="0"/>
              </a:spcAft>
              <a:buClr>
                <a:schemeClr val="dk1"/>
              </a:buClr>
              <a:buSzPts val="1200"/>
              <a:buFont typeface="Figtree"/>
              <a:buNone/>
              <a:defRPr sz="1200">
                <a:latin typeface="Figtree"/>
                <a:ea typeface="Figtree"/>
                <a:cs typeface="Figtree"/>
                <a:sym typeface="Figtree"/>
              </a:defRPr>
            </a:lvl7pPr>
            <a:lvl8pPr lvl="7">
              <a:spcBef>
                <a:spcPts val="0"/>
              </a:spcBef>
              <a:spcAft>
                <a:spcPts val="0"/>
              </a:spcAft>
              <a:buClr>
                <a:schemeClr val="dk1"/>
              </a:buClr>
              <a:buSzPts val="1200"/>
              <a:buFont typeface="Figtree"/>
              <a:buNone/>
              <a:defRPr sz="1200">
                <a:latin typeface="Figtree"/>
                <a:ea typeface="Figtree"/>
                <a:cs typeface="Figtree"/>
                <a:sym typeface="Figtree"/>
              </a:defRPr>
            </a:lvl8pPr>
            <a:lvl9pPr lvl="8">
              <a:spcBef>
                <a:spcPts val="0"/>
              </a:spcBef>
              <a:spcAft>
                <a:spcPts val="0"/>
              </a:spcAft>
              <a:buClr>
                <a:schemeClr val="dk1"/>
              </a:buClr>
              <a:buSzPts val="1200"/>
              <a:buFont typeface="Figtree"/>
              <a:buNone/>
              <a:defRPr sz="1200">
                <a:latin typeface="Figtree"/>
                <a:ea typeface="Figtree"/>
                <a:cs typeface="Figtree"/>
                <a:sym typeface="Figtree"/>
              </a:defRPr>
            </a:lvl9pPr>
          </a:lstStyle>
          <a:p/>
        </p:txBody>
      </p:sp>
      <p:sp>
        <p:nvSpPr>
          <p:cNvPr id="42" name="Google Shape;42;p4"/>
          <p:cNvSpPr txBox="1"/>
          <p:nvPr>
            <p:ph idx="7" type="title"/>
          </p:nvPr>
        </p:nvSpPr>
        <p:spPr>
          <a:xfrm>
            <a:off x="3235367" y="35511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43" name="Google Shape;43;p4"/>
          <p:cNvSpPr txBox="1"/>
          <p:nvPr>
            <p:ph idx="8" type="body"/>
          </p:nvPr>
        </p:nvSpPr>
        <p:spPr>
          <a:xfrm>
            <a:off x="3241214" y="4256750"/>
            <a:ext cx="2660100" cy="4269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44" name="Google Shape;44;p4"/>
          <p:cNvSpPr txBox="1"/>
          <p:nvPr>
            <p:ph idx="9" type="title"/>
          </p:nvPr>
        </p:nvSpPr>
        <p:spPr>
          <a:xfrm>
            <a:off x="6279483" y="33378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45" name="Google Shape;45;p4"/>
          <p:cNvSpPr txBox="1"/>
          <p:nvPr>
            <p:ph idx="13" type="title"/>
          </p:nvPr>
        </p:nvSpPr>
        <p:spPr>
          <a:xfrm>
            <a:off x="6279483" y="35511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46" name="Google Shape;46;p4"/>
          <p:cNvSpPr txBox="1"/>
          <p:nvPr>
            <p:ph idx="14" type="body"/>
          </p:nvPr>
        </p:nvSpPr>
        <p:spPr>
          <a:xfrm>
            <a:off x="6285328" y="4256750"/>
            <a:ext cx="2660100" cy="4269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6" name="Shape 346"/>
        <p:cNvGrpSpPr/>
        <p:nvPr/>
      </p:nvGrpSpPr>
      <p:grpSpPr>
        <a:xfrm>
          <a:off x="0" y="0"/>
          <a:ext cx="0" cy="0"/>
          <a:chOff x="0" y="0"/>
          <a:chExt cx="0" cy="0"/>
        </a:xfrm>
      </p:grpSpPr>
      <p:sp>
        <p:nvSpPr>
          <p:cNvPr id="347" name="Google Shape;34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48" name="Shape 348"/>
        <p:cNvGrpSpPr/>
        <p:nvPr/>
      </p:nvGrpSpPr>
      <p:grpSpPr>
        <a:xfrm>
          <a:off x="0" y="0"/>
          <a:ext cx="0" cy="0"/>
          <a:chOff x="0" y="0"/>
          <a:chExt cx="0" cy="0"/>
        </a:xfrm>
      </p:grpSpPr>
      <p:sp>
        <p:nvSpPr>
          <p:cNvPr id="349" name="Google Shape;349;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0" name="Google Shape;350;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51" name="Shape 351"/>
        <p:cNvGrpSpPr/>
        <p:nvPr/>
      </p:nvGrpSpPr>
      <p:grpSpPr>
        <a:xfrm>
          <a:off x="0" y="0"/>
          <a:ext cx="0" cy="0"/>
          <a:chOff x="0" y="0"/>
          <a:chExt cx="0" cy="0"/>
        </a:xfrm>
      </p:grpSpPr>
      <p:sp>
        <p:nvSpPr>
          <p:cNvPr id="352" name="Google Shape;352;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53" name="Shape 353"/>
        <p:cNvGrpSpPr/>
        <p:nvPr/>
      </p:nvGrpSpPr>
      <p:grpSpPr>
        <a:xfrm>
          <a:off x="0" y="0"/>
          <a:ext cx="0" cy="0"/>
          <a:chOff x="0" y="0"/>
          <a:chExt cx="0" cy="0"/>
        </a:xfrm>
      </p:grpSpPr>
      <p:sp>
        <p:nvSpPr>
          <p:cNvPr id="354" name="Google Shape;354;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5" name="Google Shape;355;p34"/>
          <p:cNvSpPr txBox="1"/>
          <p:nvPr>
            <p:ph idx="1" type="subTitle"/>
          </p:nvPr>
        </p:nvSpPr>
        <p:spPr>
          <a:xfrm>
            <a:off x="265500" y="2803075"/>
            <a:ext cx="4045200" cy="1235100"/>
          </a:xfrm>
          <a:prstGeom prst="rect">
            <a:avLst/>
          </a:prstGeom>
        </p:spPr>
        <p:txBody>
          <a:bodyPr anchorCtr="0" anchor="t" bIns="0" lIns="0" spcFirstLastPara="1" rIns="0" wrap="square" tIns="0">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56" name="Google Shape;356;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57" name="Shape 357"/>
        <p:cNvGrpSpPr/>
        <p:nvPr/>
      </p:nvGrpSpPr>
      <p:grpSpPr>
        <a:xfrm>
          <a:off x="0" y="0"/>
          <a:ext cx="0" cy="0"/>
          <a:chOff x="0" y="0"/>
          <a:chExt cx="0" cy="0"/>
        </a:xfrm>
      </p:grpSpPr>
      <p:sp>
        <p:nvSpPr>
          <p:cNvPr id="358" name="Google Shape;358;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59" name="Shape 359"/>
        <p:cNvGrpSpPr/>
        <p:nvPr/>
      </p:nvGrpSpPr>
      <p:grpSpPr>
        <a:xfrm>
          <a:off x="0" y="0"/>
          <a:ext cx="0" cy="0"/>
          <a:chOff x="0" y="0"/>
          <a:chExt cx="0" cy="0"/>
        </a:xfrm>
      </p:grpSpPr>
      <p:sp>
        <p:nvSpPr>
          <p:cNvPr id="360" name="Google Shape;360;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1" name="Google Shape;361;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2" name="Shape 36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63" name="Shape 363"/>
        <p:cNvGrpSpPr/>
        <p:nvPr/>
      </p:nvGrpSpPr>
      <p:grpSpPr>
        <a:xfrm>
          <a:off x="0" y="0"/>
          <a:ext cx="0" cy="0"/>
          <a:chOff x="0" y="0"/>
          <a:chExt cx="0" cy="0"/>
        </a:xfrm>
      </p:grpSpPr>
      <p:sp>
        <p:nvSpPr>
          <p:cNvPr id="364" name="Google Shape;364;p38"/>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5" name="Google Shape;365;p38"/>
          <p:cNvSpPr txBox="1"/>
          <p:nvPr>
            <p:ph idx="1" type="subTitle"/>
          </p:nvPr>
        </p:nvSpPr>
        <p:spPr>
          <a:xfrm>
            <a:off x="4406650" y="39375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6" name="Google Shape;366;p38"/>
          <p:cNvSpPr txBox="1"/>
          <p:nvPr>
            <p:ph idx="2" type="subTitle"/>
          </p:nvPr>
        </p:nvSpPr>
        <p:spPr>
          <a:xfrm>
            <a:off x="4406650" y="115170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7" name="Google Shape;367;p38"/>
          <p:cNvSpPr txBox="1"/>
          <p:nvPr>
            <p:ph idx="3" type="subTitle"/>
          </p:nvPr>
        </p:nvSpPr>
        <p:spPr>
          <a:xfrm>
            <a:off x="4406650" y="342557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8" name="Google Shape;368;p38"/>
          <p:cNvSpPr txBox="1"/>
          <p:nvPr>
            <p:ph idx="4" type="subTitle"/>
          </p:nvPr>
        </p:nvSpPr>
        <p:spPr>
          <a:xfrm>
            <a:off x="4406650" y="190966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9" name="Google Shape;369;p38"/>
          <p:cNvSpPr txBox="1"/>
          <p:nvPr>
            <p:ph idx="5" type="subTitle"/>
          </p:nvPr>
        </p:nvSpPr>
        <p:spPr>
          <a:xfrm>
            <a:off x="4406650" y="418352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0" name="Google Shape;370;p38"/>
          <p:cNvSpPr txBox="1"/>
          <p:nvPr>
            <p:ph idx="6" type="subTitle"/>
          </p:nvPr>
        </p:nvSpPr>
        <p:spPr>
          <a:xfrm>
            <a:off x="4406650" y="266761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71" name="Shape 371"/>
        <p:cNvGrpSpPr/>
        <p:nvPr/>
      </p:nvGrpSpPr>
      <p:grpSpPr>
        <a:xfrm>
          <a:off x="0" y="0"/>
          <a:ext cx="0" cy="0"/>
          <a:chOff x="0" y="0"/>
          <a:chExt cx="0" cy="0"/>
        </a:xfrm>
      </p:grpSpPr>
      <p:sp>
        <p:nvSpPr>
          <p:cNvPr id="372" name="Google Shape;37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3" name="Google Shape;373;p39"/>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4" name="Google Shape;374;p39"/>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75" name="Shape 375"/>
        <p:cNvGrpSpPr/>
        <p:nvPr/>
      </p:nvGrpSpPr>
      <p:grpSpPr>
        <a:xfrm>
          <a:off x="0" y="0"/>
          <a:ext cx="0" cy="0"/>
          <a:chOff x="0" y="0"/>
          <a:chExt cx="0" cy="0"/>
        </a:xfrm>
      </p:grpSpPr>
      <p:sp>
        <p:nvSpPr>
          <p:cNvPr id="376" name="Google Shape;376;p4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77" name="Google Shape;377;p40"/>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8" name="Google Shape;378;p40"/>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9" name="Google Shape;379;p40"/>
          <p:cNvSpPr txBox="1"/>
          <p:nvPr>
            <p:ph idx="3" type="subTitle"/>
          </p:nvPr>
        </p:nvSpPr>
        <p:spPr>
          <a:xfrm>
            <a:off x="48315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0" name="Google Shape;380;p40"/>
          <p:cNvSpPr txBox="1"/>
          <p:nvPr>
            <p:ph idx="4" type="subTitle"/>
          </p:nvPr>
        </p:nvSpPr>
        <p:spPr>
          <a:xfrm>
            <a:off x="504800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team - Alt 2">
  <p:cSld name="CUSTOM_11">
    <p:spTree>
      <p:nvGrpSpPr>
        <p:cNvPr id="47" name="Shape 47"/>
        <p:cNvGrpSpPr/>
        <p:nvPr/>
      </p:nvGrpSpPr>
      <p:grpSpPr>
        <a:xfrm>
          <a:off x="0" y="0"/>
          <a:ext cx="0" cy="0"/>
          <a:chOff x="0" y="0"/>
          <a:chExt cx="0" cy="0"/>
        </a:xfrm>
      </p:grpSpPr>
      <p:sp>
        <p:nvSpPr>
          <p:cNvPr id="48" name="Google Shape;48;p5"/>
          <p:cNvSpPr/>
          <p:nvPr/>
        </p:nvSpPr>
        <p:spPr>
          <a:xfrm rot="-2700000">
            <a:off x="1338758" y="-3230594"/>
            <a:ext cx="6464087" cy="6464087"/>
          </a:xfrm>
          <a:prstGeom prst="rtTriangle">
            <a:avLst/>
          </a:prstGeom>
          <a:gradFill>
            <a:gsLst>
              <a:gs pos="0">
                <a:schemeClr val="accent5"/>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49" name="Google Shape;49;p5"/>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50" name="Google Shape;50;p5"/>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51" name="Google Shape;51;p5"/>
          <p:cNvSpPr txBox="1"/>
          <p:nvPr>
            <p:ph idx="3" type="title"/>
          </p:nvPr>
        </p:nvSpPr>
        <p:spPr>
          <a:xfrm>
            <a:off x="228600" y="457200"/>
            <a:ext cx="62823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52" name="Google Shape;52;p5"/>
          <p:cNvSpPr txBox="1"/>
          <p:nvPr>
            <p:ph idx="4" type="title"/>
          </p:nvPr>
        </p:nvSpPr>
        <p:spPr>
          <a:xfrm>
            <a:off x="339875"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3" name="Google Shape;53;p5"/>
          <p:cNvSpPr txBox="1"/>
          <p:nvPr>
            <p:ph idx="5" type="title"/>
          </p:nvPr>
        </p:nvSpPr>
        <p:spPr>
          <a:xfrm>
            <a:off x="339875"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54" name="Google Shape;54;p5"/>
          <p:cNvSpPr txBox="1"/>
          <p:nvPr>
            <p:ph idx="6" type="title"/>
          </p:nvPr>
        </p:nvSpPr>
        <p:spPr>
          <a:xfrm>
            <a:off x="1807977"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5" name="Google Shape;55;p5"/>
          <p:cNvSpPr txBox="1"/>
          <p:nvPr>
            <p:ph idx="7" type="title"/>
          </p:nvPr>
        </p:nvSpPr>
        <p:spPr>
          <a:xfrm>
            <a:off x="1807977"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SzPts val="1200"/>
              <a:buFont typeface="Jost"/>
              <a:buNone/>
              <a:defRPr sz="1200">
                <a:latin typeface="Jost"/>
                <a:ea typeface="Jost"/>
                <a:cs typeface="Jost"/>
                <a:sym typeface="Jost"/>
              </a:defRPr>
            </a:lvl2pPr>
            <a:lvl3pPr lvl="2">
              <a:spcBef>
                <a:spcPts val="0"/>
              </a:spcBef>
              <a:spcAft>
                <a:spcPts val="0"/>
              </a:spcAft>
              <a:buSzPts val="1200"/>
              <a:buFont typeface="Jost"/>
              <a:buNone/>
              <a:defRPr sz="1200">
                <a:latin typeface="Jost"/>
                <a:ea typeface="Jost"/>
                <a:cs typeface="Jost"/>
                <a:sym typeface="Jost"/>
              </a:defRPr>
            </a:lvl3pPr>
            <a:lvl4pPr lvl="3">
              <a:spcBef>
                <a:spcPts val="0"/>
              </a:spcBef>
              <a:spcAft>
                <a:spcPts val="0"/>
              </a:spcAft>
              <a:buSzPts val="1200"/>
              <a:buFont typeface="Jost"/>
              <a:buNone/>
              <a:defRPr sz="1200">
                <a:latin typeface="Jost"/>
                <a:ea typeface="Jost"/>
                <a:cs typeface="Jost"/>
                <a:sym typeface="Jost"/>
              </a:defRPr>
            </a:lvl4pPr>
            <a:lvl5pPr lvl="4">
              <a:spcBef>
                <a:spcPts val="0"/>
              </a:spcBef>
              <a:spcAft>
                <a:spcPts val="0"/>
              </a:spcAft>
              <a:buSzPts val="1200"/>
              <a:buFont typeface="Jost"/>
              <a:buNone/>
              <a:defRPr sz="1200">
                <a:latin typeface="Jost"/>
                <a:ea typeface="Jost"/>
                <a:cs typeface="Jost"/>
                <a:sym typeface="Jost"/>
              </a:defRPr>
            </a:lvl5pPr>
            <a:lvl6pPr lvl="5">
              <a:spcBef>
                <a:spcPts val="0"/>
              </a:spcBef>
              <a:spcAft>
                <a:spcPts val="0"/>
              </a:spcAft>
              <a:buSzPts val="1200"/>
              <a:buFont typeface="Jost"/>
              <a:buNone/>
              <a:defRPr sz="1200">
                <a:latin typeface="Jost"/>
                <a:ea typeface="Jost"/>
                <a:cs typeface="Jost"/>
                <a:sym typeface="Jost"/>
              </a:defRPr>
            </a:lvl6pPr>
            <a:lvl7pPr lvl="6">
              <a:spcBef>
                <a:spcPts val="0"/>
              </a:spcBef>
              <a:spcAft>
                <a:spcPts val="0"/>
              </a:spcAft>
              <a:buSzPts val="1200"/>
              <a:buFont typeface="Jost"/>
              <a:buNone/>
              <a:defRPr sz="1200">
                <a:latin typeface="Jost"/>
                <a:ea typeface="Jost"/>
                <a:cs typeface="Jost"/>
                <a:sym typeface="Jost"/>
              </a:defRPr>
            </a:lvl7pPr>
            <a:lvl8pPr lvl="7">
              <a:spcBef>
                <a:spcPts val="0"/>
              </a:spcBef>
              <a:spcAft>
                <a:spcPts val="0"/>
              </a:spcAft>
              <a:buSzPts val="1200"/>
              <a:buFont typeface="Jost"/>
              <a:buNone/>
              <a:defRPr sz="1200">
                <a:latin typeface="Jost"/>
                <a:ea typeface="Jost"/>
                <a:cs typeface="Jost"/>
                <a:sym typeface="Jost"/>
              </a:defRPr>
            </a:lvl8pPr>
            <a:lvl9pPr lvl="8">
              <a:spcBef>
                <a:spcPts val="0"/>
              </a:spcBef>
              <a:spcAft>
                <a:spcPts val="0"/>
              </a:spcAft>
              <a:buSzPts val="1200"/>
              <a:buFont typeface="Jost"/>
              <a:buNone/>
              <a:defRPr sz="1200">
                <a:latin typeface="Jost"/>
                <a:ea typeface="Jost"/>
                <a:cs typeface="Jost"/>
                <a:sym typeface="Jost"/>
              </a:defRPr>
            </a:lvl9pPr>
          </a:lstStyle>
          <a:p/>
        </p:txBody>
      </p:sp>
      <p:sp>
        <p:nvSpPr>
          <p:cNvPr id="56" name="Google Shape;56;p5"/>
          <p:cNvSpPr txBox="1"/>
          <p:nvPr>
            <p:ph idx="8" type="title"/>
          </p:nvPr>
        </p:nvSpPr>
        <p:spPr>
          <a:xfrm>
            <a:off x="3275545"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7" name="Google Shape;57;p5"/>
          <p:cNvSpPr txBox="1"/>
          <p:nvPr>
            <p:ph idx="9" type="title"/>
          </p:nvPr>
        </p:nvSpPr>
        <p:spPr>
          <a:xfrm>
            <a:off x="3275545"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58" name="Google Shape;58;p5"/>
          <p:cNvSpPr txBox="1"/>
          <p:nvPr>
            <p:ph idx="13" type="title"/>
          </p:nvPr>
        </p:nvSpPr>
        <p:spPr>
          <a:xfrm>
            <a:off x="4743373"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9" name="Google Shape;59;p5"/>
          <p:cNvSpPr txBox="1"/>
          <p:nvPr>
            <p:ph idx="14" type="title"/>
          </p:nvPr>
        </p:nvSpPr>
        <p:spPr>
          <a:xfrm>
            <a:off x="4743373"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60" name="Google Shape;60;p5"/>
          <p:cNvSpPr txBox="1"/>
          <p:nvPr>
            <p:ph idx="15" type="title"/>
          </p:nvPr>
        </p:nvSpPr>
        <p:spPr>
          <a:xfrm>
            <a:off x="6205996"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61" name="Google Shape;61;p5"/>
          <p:cNvSpPr txBox="1"/>
          <p:nvPr>
            <p:ph idx="16" type="title"/>
          </p:nvPr>
        </p:nvSpPr>
        <p:spPr>
          <a:xfrm>
            <a:off x="6205996"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62" name="Google Shape;62;p5"/>
          <p:cNvSpPr txBox="1"/>
          <p:nvPr>
            <p:ph idx="17" type="title"/>
          </p:nvPr>
        </p:nvSpPr>
        <p:spPr>
          <a:xfrm>
            <a:off x="7683660"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63" name="Google Shape;63;p5"/>
          <p:cNvSpPr txBox="1"/>
          <p:nvPr>
            <p:ph idx="18" type="title"/>
          </p:nvPr>
        </p:nvSpPr>
        <p:spPr>
          <a:xfrm>
            <a:off x="7683660"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64" name="Google Shape;64;p5"/>
          <p:cNvSpPr/>
          <p:nvPr>
            <p:ph idx="19" type="pic"/>
          </p:nvPr>
        </p:nvSpPr>
        <p:spPr>
          <a:xfrm>
            <a:off x="1726022" y="1991825"/>
            <a:ext cx="1288500" cy="1363800"/>
          </a:xfrm>
          <a:prstGeom prst="roundRect">
            <a:avLst>
              <a:gd fmla="val 6764" name="adj"/>
            </a:avLst>
          </a:prstGeom>
          <a:noFill/>
          <a:ln>
            <a:noFill/>
          </a:ln>
        </p:spPr>
      </p:sp>
      <p:sp>
        <p:nvSpPr>
          <p:cNvPr id="65" name="Google Shape;65;p5"/>
          <p:cNvSpPr/>
          <p:nvPr>
            <p:ph idx="20" type="pic"/>
          </p:nvPr>
        </p:nvSpPr>
        <p:spPr>
          <a:xfrm>
            <a:off x="3194345" y="1991825"/>
            <a:ext cx="1288500" cy="1363800"/>
          </a:xfrm>
          <a:prstGeom prst="roundRect">
            <a:avLst>
              <a:gd fmla="val 6764" name="adj"/>
            </a:avLst>
          </a:prstGeom>
          <a:noFill/>
          <a:ln>
            <a:noFill/>
          </a:ln>
        </p:spPr>
      </p:sp>
      <p:sp>
        <p:nvSpPr>
          <p:cNvPr id="66" name="Google Shape;66;p5"/>
          <p:cNvSpPr/>
          <p:nvPr>
            <p:ph idx="21" type="pic"/>
          </p:nvPr>
        </p:nvSpPr>
        <p:spPr>
          <a:xfrm>
            <a:off x="4662668" y="1991825"/>
            <a:ext cx="1288500" cy="1363800"/>
          </a:xfrm>
          <a:prstGeom prst="roundRect">
            <a:avLst>
              <a:gd fmla="val 6764" name="adj"/>
            </a:avLst>
          </a:prstGeom>
          <a:noFill/>
          <a:ln>
            <a:noFill/>
          </a:ln>
        </p:spPr>
      </p:sp>
      <p:sp>
        <p:nvSpPr>
          <p:cNvPr id="67" name="Google Shape;67;p5"/>
          <p:cNvSpPr/>
          <p:nvPr>
            <p:ph idx="22" type="pic"/>
          </p:nvPr>
        </p:nvSpPr>
        <p:spPr>
          <a:xfrm>
            <a:off x="6130990" y="1991825"/>
            <a:ext cx="1288500" cy="1363800"/>
          </a:xfrm>
          <a:prstGeom prst="roundRect">
            <a:avLst>
              <a:gd fmla="val 6764" name="adj"/>
            </a:avLst>
          </a:prstGeom>
          <a:noFill/>
          <a:ln>
            <a:noFill/>
          </a:ln>
        </p:spPr>
      </p:sp>
      <p:sp>
        <p:nvSpPr>
          <p:cNvPr id="68" name="Google Shape;68;p5"/>
          <p:cNvSpPr/>
          <p:nvPr>
            <p:ph idx="23" type="pic"/>
          </p:nvPr>
        </p:nvSpPr>
        <p:spPr>
          <a:xfrm>
            <a:off x="7599313" y="1991825"/>
            <a:ext cx="1288500" cy="1363800"/>
          </a:xfrm>
          <a:prstGeom prst="roundRect">
            <a:avLst>
              <a:gd fmla="val 6764" name="adj"/>
            </a:avLst>
          </a:prstGeom>
          <a:noFill/>
          <a:ln>
            <a:noFill/>
          </a:ln>
        </p:spPr>
      </p:sp>
      <p:sp>
        <p:nvSpPr>
          <p:cNvPr id="69" name="Google Shape;69;p5"/>
          <p:cNvSpPr/>
          <p:nvPr>
            <p:ph idx="24" type="pic"/>
          </p:nvPr>
        </p:nvSpPr>
        <p:spPr>
          <a:xfrm>
            <a:off x="257700" y="1991825"/>
            <a:ext cx="1288500" cy="1363800"/>
          </a:xfrm>
          <a:prstGeom prst="roundRect">
            <a:avLst>
              <a:gd fmla="val 6764" name="adj"/>
            </a:avLst>
          </a:prstGeom>
          <a:no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81" name="Shape 381"/>
        <p:cNvGrpSpPr/>
        <p:nvPr/>
      </p:nvGrpSpPr>
      <p:grpSpPr>
        <a:xfrm>
          <a:off x="0" y="0"/>
          <a:ext cx="0" cy="0"/>
          <a:chOff x="0" y="0"/>
          <a:chExt cx="0" cy="0"/>
        </a:xfrm>
      </p:grpSpPr>
      <p:sp>
        <p:nvSpPr>
          <p:cNvPr id="382" name="Google Shape;382;p41"/>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3" name="Google Shape;383;p41"/>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4" name="Google Shape;384;p4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85" name="Google Shape;385;p41"/>
          <p:cNvSpPr txBox="1"/>
          <p:nvPr>
            <p:ph idx="3" type="subTitle"/>
          </p:nvPr>
        </p:nvSpPr>
        <p:spPr>
          <a:xfrm>
            <a:off x="4831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6" name="Google Shape;386;p41"/>
          <p:cNvSpPr txBox="1"/>
          <p:nvPr>
            <p:ph idx="4" type="subTitle"/>
          </p:nvPr>
        </p:nvSpPr>
        <p:spPr>
          <a:xfrm>
            <a:off x="334772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7" name="Google Shape;387;p41"/>
          <p:cNvSpPr txBox="1"/>
          <p:nvPr>
            <p:ph idx="5" type="subTitle"/>
          </p:nvPr>
        </p:nvSpPr>
        <p:spPr>
          <a:xfrm>
            <a:off x="62122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8" name="Google Shape;388;p41"/>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89" name="Shape 389"/>
        <p:cNvGrpSpPr/>
        <p:nvPr/>
      </p:nvGrpSpPr>
      <p:grpSpPr>
        <a:xfrm>
          <a:off x="0" y="0"/>
          <a:ext cx="0" cy="0"/>
          <a:chOff x="0" y="0"/>
          <a:chExt cx="0" cy="0"/>
        </a:xfrm>
      </p:grpSpPr>
      <p:sp>
        <p:nvSpPr>
          <p:cNvPr id="390" name="Google Shape;390;p42"/>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1" name="Google Shape;391;p42"/>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2" name="Google Shape;392;p42"/>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3" name="Google Shape;393;p42"/>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4" name="Google Shape;394;p42"/>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95" name="Google Shape;395;p42"/>
          <p:cNvSpPr txBox="1"/>
          <p:nvPr>
            <p:ph idx="5" type="subTitle"/>
          </p:nvPr>
        </p:nvSpPr>
        <p:spPr>
          <a:xfrm>
            <a:off x="366763"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6" name="Google Shape;396;p42"/>
          <p:cNvSpPr txBox="1"/>
          <p:nvPr>
            <p:ph idx="6" type="subTitle"/>
          </p:nvPr>
        </p:nvSpPr>
        <p:spPr>
          <a:xfrm>
            <a:off x="4938738"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7" name="Google Shape;397;p42"/>
          <p:cNvSpPr txBox="1"/>
          <p:nvPr>
            <p:ph idx="7" type="subTitle"/>
          </p:nvPr>
        </p:nvSpPr>
        <p:spPr>
          <a:xfrm>
            <a:off x="4938761"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8" name="Google Shape;398;p42"/>
          <p:cNvSpPr txBox="1"/>
          <p:nvPr>
            <p:ph idx="8" type="subTitle"/>
          </p:nvPr>
        </p:nvSpPr>
        <p:spPr>
          <a:xfrm>
            <a:off x="366750"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99" name="Shape 399"/>
        <p:cNvGrpSpPr/>
        <p:nvPr/>
      </p:nvGrpSpPr>
      <p:grpSpPr>
        <a:xfrm>
          <a:off x="0" y="0"/>
          <a:ext cx="0" cy="0"/>
          <a:chOff x="0" y="0"/>
          <a:chExt cx="0" cy="0"/>
        </a:xfrm>
      </p:grpSpPr>
      <p:sp>
        <p:nvSpPr>
          <p:cNvPr id="400" name="Google Shape;40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1" name="Google Shape;401;p43"/>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02" name="Shape 402"/>
        <p:cNvGrpSpPr/>
        <p:nvPr/>
      </p:nvGrpSpPr>
      <p:grpSpPr>
        <a:xfrm>
          <a:off x="0" y="0"/>
          <a:ext cx="0" cy="0"/>
          <a:chOff x="0" y="0"/>
          <a:chExt cx="0" cy="0"/>
        </a:xfrm>
      </p:grpSpPr>
      <p:sp>
        <p:nvSpPr>
          <p:cNvPr id="403" name="Google Shape;403;p44"/>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4" name="Google Shape;404;p44"/>
          <p:cNvSpPr/>
          <p:nvPr>
            <p:ph idx="2" type="pic"/>
          </p:nvPr>
        </p:nvSpPr>
        <p:spPr>
          <a:xfrm>
            <a:off x="4804825" y="1133300"/>
            <a:ext cx="4027500" cy="2392800"/>
          </a:xfrm>
          <a:prstGeom prst="rect">
            <a:avLst/>
          </a:prstGeom>
          <a:noFill/>
          <a:ln>
            <a:noFill/>
          </a:ln>
        </p:spPr>
      </p:sp>
      <p:sp>
        <p:nvSpPr>
          <p:cNvPr id="405" name="Google Shape;405;p44"/>
          <p:cNvSpPr/>
          <p:nvPr>
            <p:ph idx="3" type="pic"/>
          </p:nvPr>
        </p:nvSpPr>
        <p:spPr>
          <a:xfrm>
            <a:off x="311725" y="1133300"/>
            <a:ext cx="4027500" cy="2392800"/>
          </a:xfrm>
          <a:prstGeom prst="rect">
            <a:avLst/>
          </a:prstGeom>
          <a:noFill/>
          <a:ln>
            <a:noFill/>
          </a:ln>
        </p:spPr>
      </p:sp>
      <p:sp>
        <p:nvSpPr>
          <p:cNvPr id="406" name="Google Shape;406;p44"/>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7" name="Google Shape;40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8" name="Google Shape;408;p44"/>
          <p:cNvSpPr txBox="1"/>
          <p:nvPr>
            <p:ph idx="5" type="subTitle"/>
          </p:nvPr>
        </p:nvSpPr>
        <p:spPr>
          <a:xfrm>
            <a:off x="3117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09" name="Google Shape;409;p44"/>
          <p:cNvSpPr txBox="1"/>
          <p:nvPr>
            <p:ph idx="6" type="subTitle"/>
          </p:nvPr>
        </p:nvSpPr>
        <p:spPr>
          <a:xfrm>
            <a:off x="48048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10" name="Shape 410"/>
        <p:cNvGrpSpPr/>
        <p:nvPr/>
      </p:nvGrpSpPr>
      <p:grpSpPr>
        <a:xfrm>
          <a:off x="0" y="0"/>
          <a:ext cx="0" cy="0"/>
          <a:chOff x="0" y="0"/>
          <a:chExt cx="0" cy="0"/>
        </a:xfrm>
      </p:grpSpPr>
      <p:sp>
        <p:nvSpPr>
          <p:cNvPr id="411" name="Google Shape;411;p45"/>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2" name="Google Shape;412;p45"/>
          <p:cNvSpPr/>
          <p:nvPr>
            <p:ph idx="2" type="pic"/>
          </p:nvPr>
        </p:nvSpPr>
        <p:spPr>
          <a:xfrm>
            <a:off x="6205225" y="1128325"/>
            <a:ext cx="2627100" cy="2273100"/>
          </a:xfrm>
          <a:prstGeom prst="rect">
            <a:avLst/>
          </a:prstGeom>
          <a:noFill/>
          <a:ln>
            <a:noFill/>
          </a:ln>
        </p:spPr>
      </p:sp>
      <p:sp>
        <p:nvSpPr>
          <p:cNvPr id="413" name="Google Shape;413;p45"/>
          <p:cNvSpPr/>
          <p:nvPr>
            <p:ph idx="3" type="pic"/>
          </p:nvPr>
        </p:nvSpPr>
        <p:spPr>
          <a:xfrm>
            <a:off x="311725" y="1128325"/>
            <a:ext cx="2627100" cy="2273100"/>
          </a:xfrm>
          <a:prstGeom prst="rect">
            <a:avLst/>
          </a:prstGeom>
          <a:noFill/>
          <a:ln>
            <a:noFill/>
          </a:ln>
        </p:spPr>
      </p:sp>
      <p:sp>
        <p:nvSpPr>
          <p:cNvPr id="414" name="Google Shape;414;p45"/>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5" name="Google Shape;415;p45"/>
          <p:cNvSpPr/>
          <p:nvPr>
            <p:ph idx="5" type="pic"/>
          </p:nvPr>
        </p:nvSpPr>
        <p:spPr>
          <a:xfrm>
            <a:off x="3255250" y="1128325"/>
            <a:ext cx="2627100" cy="2273100"/>
          </a:xfrm>
          <a:prstGeom prst="rect">
            <a:avLst/>
          </a:prstGeom>
          <a:noFill/>
          <a:ln>
            <a:noFill/>
          </a:ln>
        </p:spPr>
      </p:sp>
      <p:sp>
        <p:nvSpPr>
          <p:cNvPr id="416" name="Google Shape;416;p45"/>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7" name="Google Shape;41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8" name="Google Shape;418;p45"/>
          <p:cNvSpPr txBox="1"/>
          <p:nvPr>
            <p:ph idx="7" type="subTitle"/>
          </p:nvPr>
        </p:nvSpPr>
        <p:spPr>
          <a:xfrm>
            <a:off x="3117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19" name="Google Shape;419;p45"/>
          <p:cNvSpPr txBox="1"/>
          <p:nvPr>
            <p:ph idx="8" type="subTitle"/>
          </p:nvPr>
        </p:nvSpPr>
        <p:spPr>
          <a:xfrm>
            <a:off x="62052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20" name="Google Shape;420;p45"/>
          <p:cNvSpPr txBox="1"/>
          <p:nvPr>
            <p:ph idx="9" type="subTitle"/>
          </p:nvPr>
        </p:nvSpPr>
        <p:spPr>
          <a:xfrm>
            <a:off x="3255250"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21" name="Shape 421"/>
        <p:cNvGrpSpPr/>
        <p:nvPr/>
      </p:nvGrpSpPr>
      <p:grpSpPr>
        <a:xfrm>
          <a:off x="0" y="0"/>
          <a:ext cx="0" cy="0"/>
          <a:chOff x="0" y="0"/>
          <a:chExt cx="0" cy="0"/>
        </a:xfrm>
      </p:grpSpPr>
      <p:sp>
        <p:nvSpPr>
          <p:cNvPr id="422" name="Google Shape;422;p46"/>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23" name="Shape 423"/>
        <p:cNvGrpSpPr/>
        <p:nvPr/>
      </p:nvGrpSpPr>
      <p:grpSpPr>
        <a:xfrm>
          <a:off x="0" y="0"/>
          <a:ext cx="0" cy="0"/>
          <a:chOff x="0" y="0"/>
          <a:chExt cx="0" cy="0"/>
        </a:xfrm>
      </p:grpSpPr>
      <p:sp>
        <p:nvSpPr>
          <p:cNvPr id="424" name="Google Shape;424;p47"/>
          <p:cNvSpPr/>
          <p:nvPr>
            <p:ph idx="2" type="pic"/>
          </p:nvPr>
        </p:nvSpPr>
        <p:spPr>
          <a:xfrm>
            <a:off x="3389600" y="118913"/>
            <a:ext cx="1643700" cy="1535100"/>
          </a:xfrm>
          <a:prstGeom prst="rect">
            <a:avLst/>
          </a:prstGeom>
          <a:noFill/>
          <a:ln>
            <a:noFill/>
          </a:ln>
        </p:spPr>
      </p:sp>
      <p:sp>
        <p:nvSpPr>
          <p:cNvPr id="425" name="Google Shape;425;p47"/>
          <p:cNvSpPr/>
          <p:nvPr>
            <p:ph idx="3" type="pic"/>
          </p:nvPr>
        </p:nvSpPr>
        <p:spPr>
          <a:xfrm>
            <a:off x="5195935" y="118913"/>
            <a:ext cx="1643700" cy="1535100"/>
          </a:xfrm>
          <a:prstGeom prst="rect">
            <a:avLst/>
          </a:prstGeom>
          <a:noFill/>
          <a:ln>
            <a:noFill/>
          </a:ln>
        </p:spPr>
      </p:sp>
      <p:sp>
        <p:nvSpPr>
          <p:cNvPr id="426" name="Google Shape;426;p47"/>
          <p:cNvSpPr/>
          <p:nvPr>
            <p:ph idx="4" type="pic"/>
          </p:nvPr>
        </p:nvSpPr>
        <p:spPr>
          <a:xfrm>
            <a:off x="7002270" y="118913"/>
            <a:ext cx="1643700" cy="1535100"/>
          </a:xfrm>
          <a:prstGeom prst="rect">
            <a:avLst/>
          </a:prstGeom>
          <a:noFill/>
          <a:ln>
            <a:noFill/>
          </a:ln>
        </p:spPr>
      </p:sp>
      <p:sp>
        <p:nvSpPr>
          <p:cNvPr id="427" name="Google Shape;427;p47"/>
          <p:cNvSpPr/>
          <p:nvPr>
            <p:ph idx="5" type="pic"/>
          </p:nvPr>
        </p:nvSpPr>
        <p:spPr>
          <a:xfrm>
            <a:off x="3389588" y="1804212"/>
            <a:ext cx="1643700" cy="1535100"/>
          </a:xfrm>
          <a:prstGeom prst="rect">
            <a:avLst/>
          </a:prstGeom>
          <a:noFill/>
          <a:ln>
            <a:noFill/>
          </a:ln>
        </p:spPr>
      </p:sp>
      <p:sp>
        <p:nvSpPr>
          <p:cNvPr id="428" name="Google Shape;428;p47"/>
          <p:cNvSpPr/>
          <p:nvPr>
            <p:ph idx="6" type="pic"/>
          </p:nvPr>
        </p:nvSpPr>
        <p:spPr>
          <a:xfrm>
            <a:off x="5195922" y="1804212"/>
            <a:ext cx="1643700" cy="1535100"/>
          </a:xfrm>
          <a:prstGeom prst="rect">
            <a:avLst/>
          </a:prstGeom>
          <a:noFill/>
          <a:ln>
            <a:noFill/>
          </a:ln>
        </p:spPr>
      </p:sp>
      <p:sp>
        <p:nvSpPr>
          <p:cNvPr id="429" name="Google Shape;429;p47"/>
          <p:cNvSpPr/>
          <p:nvPr>
            <p:ph idx="7" type="pic"/>
          </p:nvPr>
        </p:nvSpPr>
        <p:spPr>
          <a:xfrm>
            <a:off x="7002257" y="1804212"/>
            <a:ext cx="1643700" cy="1535100"/>
          </a:xfrm>
          <a:prstGeom prst="rect">
            <a:avLst/>
          </a:prstGeom>
          <a:noFill/>
          <a:ln>
            <a:noFill/>
          </a:ln>
        </p:spPr>
      </p:sp>
      <p:sp>
        <p:nvSpPr>
          <p:cNvPr id="430" name="Google Shape;430;p47"/>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47"/>
          <p:cNvSpPr/>
          <p:nvPr>
            <p:ph idx="8" type="pic"/>
          </p:nvPr>
        </p:nvSpPr>
        <p:spPr>
          <a:xfrm>
            <a:off x="3389588" y="3489487"/>
            <a:ext cx="1643700" cy="1535100"/>
          </a:xfrm>
          <a:prstGeom prst="rect">
            <a:avLst/>
          </a:prstGeom>
          <a:noFill/>
          <a:ln>
            <a:noFill/>
          </a:ln>
        </p:spPr>
      </p:sp>
      <p:sp>
        <p:nvSpPr>
          <p:cNvPr id="432" name="Google Shape;432;p47"/>
          <p:cNvSpPr/>
          <p:nvPr>
            <p:ph idx="9" type="pic"/>
          </p:nvPr>
        </p:nvSpPr>
        <p:spPr>
          <a:xfrm>
            <a:off x="5195922" y="3489487"/>
            <a:ext cx="1643700" cy="1535100"/>
          </a:xfrm>
          <a:prstGeom prst="rect">
            <a:avLst/>
          </a:prstGeom>
          <a:noFill/>
          <a:ln>
            <a:noFill/>
          </a:ln>
        </p:spPr>
      </p:sp>
      <p:sp>
        <p:nvSpPr>
          <p:cNvPr id="433" name="Google Shape;433;p47"/>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1">
  <p:cSld name="CUSTOM_8_1_1_1_1">
    <p:spTree>
      <p:nvGrpSpPr>
        <p:cNvPr id="70" name="Shape 70"/>
        <p:cNvGrpSpPr/>
        <p:nvPr/>
      </p:nvGrpSpPr>
      <p:grpSpPr>
        <a:xfrm>
          <a:off x="0" y="0"/>
          <a:ext cx="0" cy="0"/>
          <a:chOff x="0" y="0"/>
          <a:chExt cx="0" cy="0"/>
        </a:xfrm>
      </p:grpSpPr>
      <p:sp>
        <p:nvSpPr>
          <p:cNvPr id="71" name="Google Shape;71;p6"/>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2" name="Google Shape;72;p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3" name="Google Shape;73;p6"/>
          <p:cNvSpPr txBox="1"/>
          <p:nvPr>
            <p:ph idx="3" type="title"/>
          </p:nvPr>
        </p:nvSpPr>
        <p:spPr>
          <a:xfrm>
            <a:off x="228600" y="457200"/>
            <a:ext cx="42966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1">
  <p:cSld name="CUSTOM_8_1_1_1_1_1_1_1_1_1_1_1_1_1_1_1_1_1_1_1">
    <p:spTree>
      <p:nvGrpSpPr>
        <p:cNvPr id="74" name="Shape 74"/>
        <p:cNvGrpSpPr/>
        <p:nvPr/>
      </p:nvGrpSpPr>
      <p:grpSpPr>
        <a:xfrm>
          <a:off x="0" y="0"/>
          <a:ext cx="0" cy="0"/>
          <a:chOff x="0" y="0"/>
          <a:chExt cx="0" cy="0"/>
        </a:xfrm>
      </p:grpSpPr>
      <p:sp>
        <p:nvSpPr>
          <p:cNvPr id="75" name="Google Shape;75;p7"/>
          <p:cNvSpPr/>
          <p:nvPr/>
        </p:nvSpPr>
        <p:spPr>
          <a:xfrm>
            <a:off x="0" y="0"/>
            <a:ext cx="2406900" cy="240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76" name="Google Shape;76;p7"/>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7" name="Google Shape;77;p7"/>
          <p:cNvSpPr txBox="1"/>
          <p:nvPr>
            <p:ph idx="2" type="title"/>
          </p:nvPr>
        </p:nvSpPr>
        <p:spPr>
          <a:xfrm>
            <a:off x="228600" y="457200"/>
            <a:ext cx="34326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pic>
        <p:nvPicPr>
          <p:cNvPr descr="Free Images : landscape, nature, horizon, mountain, sky, night ..." id="78" name="Google Shape;78;p7"/>
          <p:cNvPicPr preferRelativeResize="0"/>
          <p:nvPr/>
        </p:nvPicPr>
        <p:blipFill rotWithShape="1">
          <a:blip r:embed="rId2">
            <a:alphaModFix/>
          </a:blip>
          <a:srcRect b="0" l="23232" r="29975" t="0"/>
          <a:stretch/>
        </p:blipFill>
        <p:spPr>
          <a:xfrm>
            <a:off x="7541887" y="0"/>
            <a:ext cx="1604076" cy="5143501"/>
          </a:xfrm>
          <a:prstGeom prst="rect">
            <a:avLst/>
          </a:prstGeom>
          <a:noFill/>
          <a:ln>
            <a:noFill/>
          </a:ln>
        </p:spPr>
      </p:pic>
      <p:sp>
        <p:nvSpPr>
          <p:cNvPr id="79" name="Google Shape;79;p7"/>
          <p:cNvSpPr txBox="1"/>
          <p:nvPr>
            <p:ph idx="1" type="subTitle"/>
          </p:nvPr>
        </p:nvSpPr>
        <p:spPr>
          <a:xfrm>
            <a:off x="228950" y="1419750"/>
            <a:ext cx="5154900" cy="2288100"/>
          </a:xfrm>
          <a:prstGeom prst="rect">
            <a:avLst/>
          </a:prstGeom>
        </p:spPr>
        <p:txBody>
          <a:bodyPr anchorCtr="0" anchor="t" bIns="0" lIns="0" spcFirstLastPara="1" rIns="0" wrap="square" tIns="0">
            <a:sp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80" name="Google Shape;80;p7"/>
          <p:cNvSpPr/>
          <p:nvPr/>
        </p:nvSpPr>
        <p:spPr>
          <a:xfrm>
            <a:off x="6077650" y="0"/>
            <a:ext cx="1462200" cy="5143500"/>
          </a:xfrm>
          <a:prstGeom prst="rect">
            <a:avLst/>
          </a:prstGeom>
          <a:gradFill>
            <a:gsLst>
              <a:gs pos="0">
                <a:schemeClr val="accent5"/>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Alt 1">
  <p:cSld name="CUSTOM_8_1_1_1_1_1_1_1_1_1_1_1_1_1_1_1_1_1_1_1_1">
    <p:spTree>
      <p:nvGrpSpPr>
        <p:cNvPr id="81" name="Shape 81"/>
        <p:cNvGrpSpPr/>
        <p:nvPr/>
      </p:nvGrpSpPr>
      <p:grpSpPr>
        <a:xfrm>
          <a:off x="0" y="0"/>
          <a:ext cx="0" cy="0"/>
          <a:chOff x="0" y="0"/>
          <a:chExt cx="0" cy="0"/>
        </a:xfrm>
      </p:grpSpPr>
      <p:sp>
        <p:nvSpPr>
          <p:cNvPr id="82" name="Google Shape;82;p8"/>
          <p:cNvSpPr/>
          <p:nvPr/>
        </p:nvSpPr>
        <p:spPr>
          <a:xfrm>
            <a:off x="0" y="0"/>
            <a:ext cx="3776100" cy="3776100"/>
          </a:xfrm>
          <a:prstGeom prst="rect">
            <a:avLst/>
          </a:prstGeom>
          <a:gradFill>
            <a:gsLst>
              <a:gs pos="0">
                <a:schemeClr val="accent6"/>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83" name="Google Shape;83;p8"/>
          <p:cNvSpPr/>
          <p:nvPr/>
        </p:nvSpPr>
        <p:spPr>
          <a:xfrm rot="10800000">
            <a:off x="3156575" y="250"/>
            <a:ext cx="59835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84" name="Google Shape;84;p8"/>
          <p:cNvSpPr txBox="1"/>
          <p:nvPr/>
        </p:nvSpPr>
        <p:spPr>
          <a:xfrm>
            <a:off x="4102943" y="1042306"/>
            <a:ext cx="558600" cy="36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7200">
                <a:solidFill>
                  <a:schemeClr val="dk1"/>
                </a:solidFill>
                <a:latin typeface="Figtree"/>
                <a:ea typeface="Figtree"/>
                <a:cs typeface="Figtree"/>
                <a:sym typeface="Figtree"/>
              </a:rPr>
              <a:t>“</a:t>
            </a:r>
            <a:endParaRPr b="1" sz="7200">
              <a:solidFill>
                <a:schemeClr val="dk1"/>
              </a:solidFill>
              <a:latin typeface="Figtree"/>
              <a:ea typeface="Figtree"/>
              <a:cs typeface="Figtree"/>
              <a:sym typeface="Figtree"/>
            </a:endParaRPr>
          </a:p>
        </p:txBody>
      </p:sp>
      <p:sp>
        <p:nvSpPr>
          <p:cNvPr id="85" name="Google Shape;85;p8"/>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6" name="Google Shape;86;p8"/>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7" name="Google Shape;87;p8"/>
          <p:cNvSpPr txBox="1"/>
          <p:nvPr>
            <p:ph idx="3" type="title"/>
          </p:nvPr>
        </p:nvSpPr>
        <p:spPr>
          <a:xfrm>
            <a:off x="228600" y="457200"/>
            <a:ext cx="29259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88" name="Google Shape;88;p8"/>
          <p:cNvSpPr txBox="1"/>
          <p:nvPr>
            <p:ph idx="1" type="subTitle"/>
          </p:nvPr>
        </p:nvSpPr>
        <p:spPr>
          <a:xfrm>
            <a:off x="4102950" y="1631400"/>
            <a:ext cx="4089000" cy="2288100"/>
          </a:xfrm>
          <a:prstGeom prst="rect">
            <a:avLst/>
          </a:prstGeom>
        </p:spPr>
        <p:txBody>
          <a:bodyPr anchorCtr="0" anchor="t" bIns="0" lIns="0" spcFirstLastPara="1" rIns="0" wrap="square" tIns="0">
            <a:sp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89" name="Google Shape;89;p8"/>
          <p:cNvSpPr txBox="1"/>
          <p:nvPr>
            <p:ph idx="4" type="subTitle"/>
          </p:nvPr>
        </p:nvSpPr>
        <p:spPr>
          <a:xfrm>
            <a:off x="228600" y="3967700"/>
            <a:ext cx="2336400" cy="172200"/>
          </a:xfrm>
          <a:prstGeom prst="rect">
            <a:avLst/>
          </a:prstGeom>
        </p:spPr>
        <p:txBody>
          <a:bodyPr anchorCtr="0" anchor="ctr"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90" name="Google Shape;90;p8"/>
          <p:cNvSpPr/>
          <p:nvPr>
            <p:ph idx="5" type="pic"/>
          </p:nvPr>
        </p:nvSpPr>
        <p:spPr>
          <a:xfrm>
            <a:off x="228800" y="1707600"/>
            <a:ext cx="1951200" cy="20685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Alt 2">
  <p:cSld name="CUSTOM_8_1_1_1_1_1_1_1_1_1_1_1_1_1_1_1_1_1_1_1_1_2">
    <p:spTree>
      <p:nvGrpSpPr>
        <p:cNvPr id="91" name="Shape 91"/>
        <p:cNvGrpSpPr/>
        <p:nvPr/>
      </p:nvGrpSpPr>
      <p:grpSpPr>
        <a:xfrm>
          <a:off x="0" y="0"/>
          <a:ext cx="0" cy="0"/>
          <a:chOff x="0" y="0"/>
          <a:chExt cx="0" cy="0"/>
        </a:xfrm>
      </p:grpSpPr>
      <p:sp>
        <p:nvSpPr>
          <p:cNvPr id="92" name="Google Shape;92;p9"/>
          <p:cNvSpPr/>
          <p:nvPr/>
        </p:nvSpPr>
        <p:spPr>
          <a:xfrm rot="-5400000">
            <a:off x="3054300" y="1196700"/>
            <a:ext cx="3946800" cy="39468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93" name="Google Shape;93;p9"/>
          <p:cNvSpPr/>
          <p:nvPr/>
        </p:nvSpPr>
        <p:spPr>
          <a:xfrm rot="5400000">
            <a:off x="6262500" y="0"/>
            <a:ext cx="2881500" cy="2881500"/>
          </a:xfrm>
          <a:prstGeom prst="rect">
            <a:avLst/>
          </a:prstGeom>
          <a:gradFill>
            <a:gsLst>
              <a:gs pos="0">
                <a:schemeClr val="accent5"/>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94" name="Google Shape;94;p9"/>
          <p:cNvSpPr/>
          <p:nvPr>
            <p:ph idx="2" type="pic"/>
          </p:nvPr>
        </p:nvSpPr>
        <p:spPr>
          <a:xfrm>
            <a:off x="0" y="-9000"/>
            <a:ext cx="3054300" cy="3252900"/>
          </a:xfrm>
          <a:prstGeom prst="rect">
            <a:avLst/>
          </a:prstGeom>
          <a:noFill/>
          <a:ln>
            <a:noFill/>
          </a:ln>
        </p:spPr>
      </p:sp>
      <p:sp>
        <p:nvSpPr>
          <p:cNvPr id="95" name="Google Shape;95;p9"/>
          <p:cNvSpPr txBox="1"/>
          <p:nvPr/>
        </p:nvSpPr>
        <p:spPr>
          <a:xfrm>
            <a:off x="3455693" y="228206"/>
            <a:ext cx="558600" cy="36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7200">
                <a:solidFill>
                  <a:schemeClr val="dk1"/>
                </a:solidFill>
                <a:latin typeface="Figtree"/>
                <a:ea typeface="Figtree"/>
                <a:cs typeface="Figtree"/>
                <a:sym typeface="Figtree"/>
              </a:rPr>
              <a:t>“</a:t>
            </a:r>
            <a:endParaRPr b="1" sz="7200">
              <a:solidFill>
                <a:schemeClr val="dk1"/>
              </a:solidFill>
              <a:latin typeface="Figtree"/>
              <a:ea typeface="Figtree"/>
              <a:cs typeface="Figtree"/>
              <a:sym typeface="Figtree"/>
            </a:endParaRPr>
          </a:p>
        </p:txBody>
      </p:sp>
      <p:sp>
        <p:nvSpPr>
          <p:cNvPr id="96" name="Google Shape;96;p9"/>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97" name="Google Shape;97;p9"/>
          <p:cNvSpPr txBox="1"/>
          <p:nvPr>
            <p:ph idx="3"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98" name="Google Shape;98;p9"/>
          <p:cNvSpPr txBox="1"/>
          <p:nvPr>
            <p:ph idx="4" type="title"/>
          </p:nvPr>
        </p:nvSpPr>
        <p:spPr>
          <a:xfrm>
            <a:off x="228600" y="3429000"/>
            <a:ext cx="3432600" cy="2811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99" name="Google Shape;99;p9"/>
          <p:cNvSpPr txBox="1"/>
          <p:nvPr>
            <p:ph idx="1" type="subTitle"/>
          </p:nvPr>
        </p:nvSpPr>
        <p:spPr>
          <a:xfrm>
            <a:off x="3455700" y="817300"/>
            <a:ext cx="4959300" cy="2288100"/>
          </a:xfrm>
          <a:prstGeom prst="rect">
            <a:avLst/>
          </a:prstGeom>
        </p:spPr>
        <p:txBody>
          <a:bodyPr anchorCtr="0" anchor="t" bIns="0" lIns="0" spcFirstLastPara="1" rIns="0" wrap="square" tIns="0">
            <a:sp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100" name="Google Shape;100;p9"/>
          <p:cNvSpPr txBox="1"/>
          <p:nvPr>
            <p:ph idx="5" type="subTitle"/>
          </p:nvPr>
        </p:nvSpPr>
        <p:spPr>
          <a:xfrm>
            <a:off x="228600" y="3739100"/>
            <a:ext cx="2336400" cy="172200"/>
          </a:xfrm>
          <a:prstGeom prst="rect">
            <a:avLst/>
          </a:prstGeom>
        </p:spPr>
        <p:txBody>
          <a:bodyPr anchorCtr="0" anchor="ctr"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Alt 3">
  <p:cSld name="CUSTOM_8_1_1_1_1_1_1_1_1_1_1_1_1_1_1_1_1_1_1_1_1_1">
    <p:spTree>
      <p:nvGrpSpPr>
        <p:cNvPr id="101" name="Shape 101"/>
        <p:cNvGrpSpPr/>
        <p:nvPr/>
      </p:nvGrpSpPr>
      <p:grpSpPr>
        <a:xfrm>
          <a:off x="0" y="0"/>
          <a:ext cx="0" cy="0"/>
          <a:chOff x="0" y="0"/>
          <a:chExt cx="0" cy="0"/>
        </a:xfrm>
      </p:grpSpPr>
      <p:sp>
        <p:nvSpPr>
          <p:cNvPr id="102" name="Google Shape;102;p10"/>
          <p:cNvSpPr/>
          <p:nvPr/>
        </p:nvSpPr>
        <p:spPr>
          <a:xfrm>
            <a:off x="0" y="0"/>
            <a:ext cx="3776100" cy="3776100"/>
          </a:xfrm>
          <a:prstGeom prst="rect">
            <a:avLst/>
          </a:prstGeom>
          <a:gradFill>
            <a:gsLst>
              <a:gs pos="0">
                <a:schemeClr val="accent6"/>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03" name="Google Shape;103;p10"/>
          <p:cNvSpPr/>
          <p:nvPr/>
        </p:nvSpPr>
        <p:spPr>
          <a:xfrm rot="10800000">
            <a:off x="4619975" y="250"/>
            <a:ext cx="45201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04" name="Google Shape;104;p10"/>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05" name="Google Shape;105;p10"/>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06" name="Google Shape;106;p10"/>
          <p:cNvSpPr txBox="1"/>
          <p:nvPr>
            <p:ph idx="3" type="title"/>
          </p:nvPr>
        </p:nvSpPr>
        <p:spPr>
          <a:xfrm>
            <a:off x="228600" y="457200"/>
            <a:ext cx="34326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07" name="Google Shape;107;p10"/>
          <p:cNvSpPr txBox="1"/>
          <p:nvPr>
            <p:ph idx="1" type="subTitle"/>
          </p:nvPr>
        </p:nvSpPr>
        <p:spPr>
          <a:xfrm>
            <a:off x="230075" y="882000"/>
            <a:ext cx="3716700" cy="1122000"/>
          </a:xfrm>
          <a:prstGeom prst="rect">
            <a:avLst/>
          </a:prstGeom>
        </p:spPr>
        <p:txBody>
          <a:bodyPr anchorCtr="0" anchor="t" bIns="0" lIns="0" spcFirstLastPara="1" rIns="0" wrap="square" tIns="0">
            <a:sp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8" name="Google Shape;108;p10"/>
          <p:cNvSpPr txBox="1"/>
          <p:nvPr>
            <p:ph idx="4" type="body"/>
          </p:nvPr>
        </p:nvSpPr>
        <p:spPr>
          <a:xfrm>
            <a:off x="230075" y="3492500"/>
            <a:ext cx="3462600" cy="7140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09" name="Google Shape;109;p10"/>
          <p:cNvSpPr/>
          <p:nvPr>
            <p:ph idx="5" type="pic"/>
          </p:nvPr>
        </p:nvSpPr>
        <p:spPr>
          <a:xfrm>
            <a:off x="5520400" y="921875"/>
            <a:ext cx="2724900" cy="32931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2.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0075" y="58625"/>
            <a:ext cx="2500500" cy="172200"/>
          </a:xfrm>
          <a:prstGeom prst="rect">
            <a:avLst/>
          </a:prstGeom>
          <a:noFill/>
          <a:ln>
            <a:noFill/>
          </a:ln>
        </p:spPr>
        <p:txBody>
          <a:bodyPr anchorCtr="0" anchor="ctr" bIns="0" lIns="0" spcFirstLastPara="1" rIns="0" wrap="square" tIns="0">
            <a:noAutofit/>
          </a:bodyPr>
          <a:lstStyle>
            <a:lvl1pPr lvl="0">
              <a:spcBef>
                <a:spcPts val="0"/>
              </a:spcBef>
              <a:spcAft>
                <a:spcPts val="0"/>
              </a:spcAft>
              <a:buNone/>
              <a:defRPr sz="700">
                <a:solidFill>
                  <a:schemeClr val="dk1"/>
                </a:solidFill>
                <a:latin typeface="Figtree"/>
                <a:ea typeface="Figtree"/>
                <a:cs typeface="Figtree"/>
                <a:sym typeface="Figtree"/>
              </a:defRPr>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7" name="Google Shape;7;p1"/>
          <p:cNvSpPr txBox="1"/>
          <p:nvPr>
            <p:ph idx="2" type="title"/>
          </p:nvPr>
        </p:nvSpPr>
        <p:spPr>
          <a:xfrm>
            <a:off x="6414875" y="58625"/>
            <a:ext cx="2500500" cy="172200"/>
          </a:xfrm>
          <a:prstGeom prst="rect">
            <a:avLst/>
          </a:prstGeom>
          <a:noFill/>
          <a:ln>
            <a:noFill/>
          </a:ln>
        </p:spPr>
        <p:txBody>
          <a:bodyPr anchorCtr="0" anchor="ctr" bIns="0" lIns="0" spcFirstLastPara="1" rIns="0" wrap="square" tIns="0">
            <a:noAutofit/>
          </a:bodyPr>
          <a:lstStyle>
            <a:lvl1pPr lvl="0" algn="r">
              <a:spcBef>
                <a:spcPts val="0"/>
              </a:spcBef>
              <a:spcAft>
                <a:spcPts val="0"/>
              </a:spcAft>
              <a:buNone/>
              <a:defRPr sz="700">
                <a:solidFill>
                  <a:schemeClr val="dk1"/>
                </a:solidFill>
                <a:latin typeface="Figtree"/>
                <a:ea typeface="Figtree"/>
                <a:cs typeface="Figtree"/>
                <a:sym typeface="Figtree"/>
              </a:defRPr>
            </a:lvl1pPr>
            <a:lvl2pPr lvl="1"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8" name="Google Shape;8;p1"/>
          <p:cNvSpPr txBox="1"/>
          <p:nvPr>
            <p:ph idx="1" type="body"/>
          </p:nvPr>
        </p:nvSpPr>
        <p:spPr>
          <a:xfrm>
            <a:off x="228600" y="2881050"/>
            <a:ext cx="4296600" cy="1936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1pPr>
            <a:lvl2pPr indent="-304800" lvl="1" marL="9144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2pPr>
            <a:lvl3pPr indent="-304800" lvl="2" marL="13716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3pPr>
            <a:lvl4pPr indent="-304800" lvl="3" marL="1828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4pPr>
            <a:lvl5pPr indent="-304800" lvl="4" marL="22860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5pPr>
            <a:lvl6pPr indent="-304800" lvl="5" marL="27432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6pPr>
            <a:lvl7pPr indent="-304800" lvl="6" marL="32004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7pPr>
            <a:lvl8pPr indent="-304800" lvl="7" marL="36576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8pPr>
            <a:lvl9pPr indent="-304800" lvl="8" marL="411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9pPr>
          </a:lstStyle>
          <a:p/>
        </p:txBody>
      </p:sp>
      <p:sp>
        <p:nvSpPr>
          <p:cNvPr id="9" name="Google Shape;9;p1"/>
          <p:cNvSpPr txBox="1"/>
          <p:nvPr>
            <p:ph idx="3" type="title"/>
          </p:nvPr>
        </p:nvSpPr>
        <p:spPr>
          <a:xfrm>
            <a:off x="371825" y="149825"/>
            <a:ext cx="6212400" cy="2378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600"/>
              <a:buFont typeface="Figtree"/>
              <a:buNone/>
              <a:defRPr sz="5600">
                <a:solidFill>
                  <a:schemeClr val="dk1"/>
                </a:solidFill>
                <a:latin typeface="Figtree"/>
                <a:ea typeface="Figtree"/>
                <a:cs typeface="Figtree"/>
                <a:sym typeface="Figtre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065">
          <p15:clr>
            <a:srgbClr val="E46962"/>
          </p15:clr>
        </p15:guide>
        <p15:guide id="8" pos="1010">
          <p15:clr>
            <a:srgbClr val="E46962"/>
          </p15:clr>
        </p15:guide>
        <p15:guide id="9" pos="4695">
          <p15:clr>
            <a:srgbClr val="E46962"/>
          </p15:clr>
        </p15:guide>
        <p15:guide id="10" pos="4750">
          <p15:clr>
            <a:srgbClr val="E46962"/>
          </p15:clr>
        </p15:guide>
        <p15:guide id="11" pos="3774">
          <p15:clr>
            <a:srgbClr val="E46962"/>
          </p15:clr>
        </p15:guide>
        <p15:guide id="12" pos="3828">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bhekisisa.org/health-news-south-africa/2024-10-10-breaking-heres-where-women-in-sa-are-most-likely-to-get-killed/" TargetMode="External"/><Relationship Id="rId4" Type="http://schemas.openxmlformats.org/officeDocument/2006/relationships/hyperlink" Target="https://www.timeslive.co.za/news/south-africa/2020-09-22-these-are-sas-30-gender-based-violence-hotspo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8"/>
          <p:cNvSpPr txBox="1"/>
          <p:nvPr>
            <p:ph idx="3" type="title"/>
          </p:nvPr>
        </p:nvSpPr>
        <p:spPr>
          <a:xfrm>
            <a:off x="2451297" y="1849650"/>
            <a:ext cx="4335300" cy="1444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ZURINET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9"/>
          <p:cNvSpPr txBox="1"/>
          <p:nvPr>
            <p:ph idx="18" type="title"/>
          </p:nvPr>
        </p:nvSpPr>
        <p:spPr>
          <a:xfrm>
            <a:off x="228600" y="457200"/>
            <a:ext cx="57624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AGENDA</a:t>
            </a:r>
            <a:endParaRPr/>
          </a:p>
        </p:txBody>
      </p:sp>
      <p:sp>
        <p:nvSpPr>
          <p:cNvPr id="444" name="Google Shape;444;p49"/>
          <p:cNvSpPr txBox="1"/>
          <p:nvPr>
            <p:ph type="title"/>
          </p:nvPr>
        </p:nvSpPr>
        <p:spPr>
          <a:xfrm>
            <a:off x="3809850" y="12695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Problem/Solution</a:t>
            </a:r>
            <a:endParaRPr/>
          </a:p>
        </p:txBody>
      </p:sp>
      <p:sp>
        <p:nvSpPr>
          <p:cNvPr id="445" name="Google Shape;445;p49"/>
          <p:cNvSpPr txBox="1"/>
          <p:nvPr>
            <p:ph idx="3" type="title"/>
          </p:nvPr>
        </p:nvSpPr>
        <p:spPr>
          <a:xfrm>
            <a:off x="230075" y="58625"/>
            <a:ext cx="25005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lang="en"/>
              <a:t>VISION</a:t>
            </a:r>
            <a:endParaRPr/>
          </a:p>
        </p:txBody>
      </p:sp>
      <p:sp>
        <p:nvSpPr>
          <p:cNvPr id="446" name="Google Shape;446;p49"/>
          <p:cNvSpPr txBox="1"/>
          <p:nvPr>
            <p:ph idx="5" type="title"/>
          </p:nvPr>
        </p:nvSpPr>
        <p:spPr>
          <a:xfrm>
            <a:off x="3809850" y="17146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
              <a:t>Features</a:t>
            </a:r>
            <a:endParaRPr/>
          </a:p>
        </p:txBody>
      </p:sp>
      <p:sp>
        <p:nvSpPr>
          <p:cNvPr id="447" name="Google Shape;447;p49"/>
          <p:cNvSpPr txBox="1"/>
          <p:nvPr>
            <p:ph idx="6" type="title"/>
          </p:nvPr>
        </p:nvSpPr>
        <p:spPr>
          <a:xfrm>
            <a:off x="3809850" y="21597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
              <a:t>Stretch Features</a:t>
            </a:r>
            <a:endParaRPr/>
          </a:p>
        </p:txBody>
      </p:sp>
      <p:sp>
        <p:nvSpPr>
          <p:cNvPr id="448" name="Google Shape;448;p49"/>
          <p:cNvSpPr txBox="1"/>
          <p:nvPr>
            <p:ph idx="7" type="title"/>
          </p:nvPr>
        </p:nvSpPr>
        <p:spPr>
          <a:xfrm>
            <a:off x="3809850" y="25994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
              <a:t>Conclusion</a:t>
            </a:r>
            <a:endParaRPr/>
          </a:p>
        </p:txBody>
      </p:sp>
      <p:sp>
        <p:nvSpPr>
          <p:cNvPr id="449" name="Google Shape;449;p49"/>
          <p:cNvSpPr txBox="1"/>
          <p:nvPr>
            <p:ph idx="14" type="title"/>
          </p:nvPr>
        </p:nvSpPr>
        <p:spPr>
          <a:xfrm>
            <a:off x="3154650" y="2600081"/>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04</a:t>
            </a:r>
            <a:endParaRPr/>
          </a:p>
        </p:txBody>
      </p:sp>
      <p:sp>
        <p:nvSpPr>
          <p:cNvPr id="450" name="Google Shape;450;p49"/>
          <p:cNvSpPr txBox="1"/>
          <p:nvPr>
            <p:ph idx="15" type="title"/>
          </p:nvPr>
        </p:nvSpPr>
        <p:spPr>
          <a:xfrm>
            <a:off x="3154650" y="2156550"/>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03</a:t>
            </a:r>
            <a:endParaRPr/>
          </a:p>
        </p:txBody>
      </p:sp>
      <p:sp>
        <p:nvSpPr>
          <p:cNvPr id="451" name="Google Shape;451;p49"/>
          <p:cNvSpPr txBox="1"/>
          <p:nvPr>
            <p:ph idx="16" type="title"/>
          </p:nvPr>
        </p:nvSpPr>
        <p:spPr>
          <a:xfrm>
            <a:off x="3154650" y="1713019"/>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02</a:t>
            </a:r>
            <a:endParaRPr/>
          </a:p>
        </p:txBody>
      </p:sp>
      <p:sp>
        <p:nvSpPr>
          <p:cNvPr id="452" name="Google Shape;452;p49"/>
          <p:cNvSpPr txBox="1"/>
          <p:nvPr>
            <p:ph idx="17" type="title"/>
          </p:nvPr>
        </p:nvSpPr>
        <p:spPr>
          <a:xfrm>
            <a:off x="3154650" y="1269488"/>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0"/>
          <p:cNvSpPr txBox="1"/>
          <p:nvPr>
            <p:ph idx="4" type="title"/>
          </p:nvPr>
        </p:nvSpPr>
        <p:spPr>
          <a:xfrm>
            <a:off x="228600" y="383513"/>
            <a:ext cx="3432600" cy="28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Problem/Solution</a:t>
            </a:r>
            <a:endParaRPr/>
          </a:p>
          <a:p>
            <a:pPr indent="0" lvl="0" marL="0" rtl="0" algn="l">
              <a:spcBef>
                <a:spcPts val="0"/>
              </a:spcBef>
              <a:spcAft>
                <a:spcPts val="0"/>
              </a:spcAft>
              <a:buNone/>
            </a:pPr>
            <a:r>
              <a:t/>
            </a:r>
            <a:endParaRPr/>
          </a:p>
        </p:txBody>
      </p:sp>
      <p:sp>
        <p:nvSpPr>
          <p:cNvPr id="458" name="Google Shape;458;p50"/>
          <p:cNvSpPr txBox="1"/>
          <p:nvPr>
            <p:ph idx="1" type="subTitle"/>
          </p:nvPr>
        </p:nvSpPr>
        <p:spPr>
          <a:xfrm>
            <a:off x="3243450" y="1028675"/>
            <a:ext cx="5672100" cy="3001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500"/>
              <a:t>Every day in South Africa, three women are killed by intimate partners – with femicide rates five times the global average. During my research, I discovered an article titled "Here's where women in SA are most likely to get killed," which revealed that the government has identified 30 official GBV hotspots from Diepsloot to Khayelitsha. Yet many women do not have access to real-time awareness of heightened risks in their surroundings. This inspired Zurinet, an AI-powered safety application that transforms smartphones into personal safety guardians through real-time red zone mapping, smart geofencing alerts, and instant emergency response. We're creating an innovative, accessible solution with real social impact, ensuring women have the information they need to make informed safety decisions.</a:t>
            </a:r>
            <a:endParaRPr sz="1500"/>
          </a:p>
        </p:txBody>
      </p:sp>
      <p:sp>
        <p:nvSpPr>
          <p:cNvPr id="459" name="Google Shape;459;p50"/>
          <p:cNvSpPr txBox="1"/>
          <p:nvPr/>
        </p:nvSpPr>
        <p:spPr>
          <a:xfrm>
            <a:off x="228600" y="1079250"/>
            <a:ext cx="2337000" cy="39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Figtree"/>
                <a:ea typeface="Figtree"/>
                <a:cs typeface="Figtree"/>
                <a:sym typeface="Figtree"/>
              </a:rPr>
              <a:t>In a country where your postal code can predict your safety, Zurinet builds a shield of awareness that travels with every woman, everywhere.</a:t>
            </a:r>
            <a:endParaRPr sz="1500">
              <a:solidFill>
                <a:schemeClr val="dk1"/>
              </a:solidFill>
              <a:latin typeface="Figtree"/>
              <a:ea typeface="Figtree"/>
              <a:cs typeface="Figtree"/>
              <a:sym typeface="Figtree"/>
            </a:endParaRPr>
          </a:p>
          <a:p>
            <a:pPr indent="0" lvl="0" marL="0" rtl="0" algn="l">
              <a:spcBef>
                <a:spcPts val="0"/>
              </a:spcBef>
              <a:spcAft>
                <a:spcPts val="0"/>
              </a:spcAft>
              <a:buNone/>
            </a:pPr>
            <a:r>
              <a:t/>
            </a:r>
            <a:endParaRPr sz="1500">
              <a:solidFill>
                <a:schemeClr val="dk1"/>
              </a:solidFill>
              <a:latin typeface="Figtree"/>
              <a:ea typeface="Figtree"/>
              <a:cs typeface="Figtree"/>
              <a:sym typeface="Figtree"/>
            </a:endParaRPr>
          </a:p>
          <a:p>
            <a:pPr indent="0" lvl="0" marL="0" rtl="0" algn="l">
              <a:spcBef>
                <a:spcPts val="0"/>
              </a:spcBef>
              <a:spcAft>
                <a:spcPts val="0"/>
              </a:spcAft>
              <a:buNone/>
            </a:pPr>
            <a:r>
              <a:rPr lang="en" sz="1500">
                <a:solidFill>
                  <a:schemeClr val="dk1"/>
                </a:solidFill>
                <a:latin typeface="Figtree"/>
                <a:ea typeface="Figtree"/>
                <a:cs typeface="Figtree"/>
                <a:sym typeface="Figtree"/>
              </a:rPr>
              <a:t>Links:</a:t>
            </a:r>
            <a:endParaRPr sz="1500">
              <a:solidFill>
                <a:schemeClr val="dk1"/>
              </a:solidFill>
              <a:latin typeface="Figtree"/>
              <a:ea typeface="Figtree"/>
              <a:cs typeface="Figtree"/>
              <a:sym typeface="Figtree"/>
            </a:endParaRPr>
          </a:p>
          <a:p>
            <a:pPr indent="-279400" lvl="0" marL="457200" rtl="0" algn="l">
              <a:spcBef>
                <a:spcPts val="0"/>
              </a:spcBef>
              <a:spcAft>
                <a:spcPts val="0"/>
              </a:spcAft>
              <a:buClr>
                <a:schemeClr val="dk1"/>
              </a:buClr>
              <a:buSzPts val="800"/>
              <a:buFont typeface="Figtree"/>
              <a:buAutoNum type="arabicPeriod"/>
            </a:pPr>
            <a:r>
              <a:rPr lang="en" sz="800" u="sng">
                <a:solidFill>
                  <a:schemeClr val="hlink"/>
                </a:solidFill>
                <a:latin typeface="Figtree"/>
                <a:ea typeface="Figtree"/>
                <a:cs typeface="Figtree"/>
                <a:sym typeface="Figtree"/>
                <a:hlinkClick r:id="rId3"/>
              </a:rPr>
              <a:t>https://bhekisisa.org/health-news-south-africa/2024-10-10-breaking-heres-where-women-in-sa-are-most-likely-to-get-killed/</a:t>
            </a:r>
            <a:endParaRPr sz="800">
              <a:solidFill>
                <a:schemeClr val="dk1"/>
              </a:solidFill>
              <a:latin typeface="Figtree"/>
              <a:ea typeface="Figtree"/>
              <a:cs typeface="Figtree"/>
              <a:sym typeface="Figtree"/>
            </a:endParaRPr>
          </a:p>
          <a:p>
            <a:pPr indent="0" lvl="0" marL="457200" rtl="0" algn="l">
              <a:spcBef>
                <a:spcPts val="0"/>
              </a:spcBef>
              <a:spcAft>
                <a:spcPts val="0"/>
              </a:spcAft>
              <a:buNone/>
            </a:pPr>
            <a:r>
              <a:t/>
            </a:r>
            <a:endParaRPr sz="800">
              <a:solidFill>
                <a:schemeClr val="dk1"/>
              </a:solidFill>
              <a:latin typeface="Figtree"/>
              <a:ea typeface="Figtree"/>
              <a:cs typeface="Figtree"/>
              <a:sym typeface="Figtree"/>
            </a:endParaRPr>
          </a:p>
          <a:p>
            <a:pPr indent="-279400" lvl="0" marL="457200" rtl="0" algn="l">
              <a:spcBef>
                <a:spcPts val="0"/>
              </a:spcBef>
              <a:spcAft>
                <a:spcPts val="0"/>
              </a:spcAft>
              <a:buClr>
                <a:schemeClr val="dk1"/>
              </a:buClr>
              <a:buSzPts val="800"/>
              <a:buFont typeface="Figtree"/>
              <a:buAutoNum type="arabicPeriod"/>
            </a:pPr>
            <a:r>
              <a:rPr lang="en" sz="800" u="sng">
                <a:solidFill>
                  <a:schemeClr val="hlink"/>
                </a:solidFill>
                <a:latin typeface="Figtree"/>
                <a:ea typeface="Figtree"/>
                <a:cs typeface="Figtree"/>
                <a:sym typeface="Figtree"/>
                <a:hlinkClick r:id="rId4"/>
              </a:rPr>
              <a:t>https://www.timeslive.co.za/news/south-africa/2020-09-22-these-are-sas-30-gender-based-violence-hotspots/</a:t>
            </a:r>
            <a:endParaRPr sz="800">
              <a:solidFill>
                <a:schemeClr val="dk1"/>
              </a:solidFill>
              <a:latin typeface="Figtree"/>
              <a:ea typeface="Figtree"/>
              <a:cs typeface="Figtree"/>
              <a:sym typeface="Figtree"/>
            </a:endParaRPr>
          </a:p>
          <a:p>
            <a:pPr indent="0" lvl="0" marL="457200" rtl="0" algn="l">
              <a:spcBef>
                <a:spcPts val="0"/>
              </a:spcBef>
              <a:spcAft>
                <a:spcPts val="0"/>
              </a:spcAft>
              <a:buNone/>
            </a:pPr>
            <a:r>
              <a:t/>
            </a:r>
            <a:endParaRPr sz="800">
              <a:solidFill>
                <a:schemeClr val="dk1"/>
              </a:solidFill>
              <a:latin typeface="Figtree"/>
              <a:ea typeface="Figtree"/>
              <a:cs typeface="Figtree"/>
              <a:sym typeface="Figtree"/>
            </a:endParaRPr>
          </a:p>
          <a:p>
            <a:pPr indent="0" lvl="0" marL="0" rtl="0" algn="l">
              <a:spcBef>
                <a:spcPts val="0"/>
              </a:spcBef>
              <a:spcAft>
                <a:spcPts val="0"/>
              </a:spcAft>
              <a:buClr>
                <a:schemeClr val="lt1"/>
              </a:buClr>
              <a:buSzPts val="1100"/>
              <a:buFont typeface="Arial"/>
              <a:buNone/>
            </a:pPr>
            <a:r>
              <a:t/>
            </a:r>
            <a:endParaRPr sz="1500">
              <a:solidFill>
                <a:schemeClr val="dk1"/>
              </a:solidFill>
              <a:latin typeface="Figtree"/>
              <a:ea typeface="Figtree"/>
              <a:cs typeface="Figtree"/>
              <a:sym typeface="Figtree"/>
            </a:endParaRPr>
          </a:p>
          <a:p>
            <a:pPr indent="0" lvl="0" marL="0" rtl="0" algn="l">
              <a:spcBef>
                <a:spcPts val="0"/>
              </a:spcBef>
              <a:spcAft>
                <a:spcPts val="0"/>
              </a:spcAft>
              <a:buNone/>
            </a:pPr>
            <a:r>
              <a:t/>
            </a:r>
            <a:endParaRPr sz="1200">
              <a:solidFill>
                <a:schemeClr val="dk1"/>
              </a:solidFill>
              <a:latin typeface="Jost"/>
              <a:ea typeface="Jost"/>
              <a:cs typeface="Jost"/>
              <a:sym typeface="Jos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1"/>
          <p:cNvSpPr txBox="1"/>
          <p:nvPr>
            <p:ph idx="4" type="title"/>
          </p:nvPr>
        </p:nvSpPr>
        <p:spPr>
          <a:xfrm>
            <a:off x="228600" y="383513"/>
            <a:ext cx="3432600" cy="28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Features</a:t>
            </a:r>
            <a:endParaRPr/>
          </a:p>
          <a:p>
            <a:pPr indent="0" lvl="0" marL="0" rtl="0" algn="l">
              <a:spcBef>
                <a:spcPts val="0"/>
              </a:spcBef>
              <a:spcAft>
                <a:spcPts val="0"/>
              </a:spcAft>
              <a:buNone/>
            </a:pPr>
            <a:r>
              <a:t/>
            </a:r>
            <a:endParaRPr/>
          </a:p>
        </p:txBody>
      </p:sp>
      <p:sp>
        <p:nvSpPr>
          <p:cNvPr id="465" name="Google Shape;465;p51"/>
          <p:cNvSpPr txBox="1"/>
          <p:nvPr/>
        </p:nvSpPr>
        <p:spPr>
          <a:xfrm>
            <a:off x="228600" y="1079250"/>
            <a:ext cx="2721300" cy="393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Google Maps Geocoding, Geolocation.</a:t>
            </a:r>
            <a:endParaRPr>
              <a:solidFill>
                <a:schemeClr val="dk1"/>
              </a:solidFill>
              <a:latin typeface="Figtree"/>
              <a:ea typeface="Figtree"/>
              <a:cs typeface="Figtree"/>
              <a:sym typeface="Figtree"/>
            </a:endParaRPr>
          </a:p>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NewsAPI</a:t>
            </a:r>
            <a:endParaRPr>
              <a:solidFill>
                <a:schemeClr val="dk1"/>
              </a:solidFill>
              <a:latin typeface="Figtree"/>
              <a:ea typeface="Figtree"/>
              <a:cs typeface="Figtree"/>
              <a:sym typeface="Figtree"/>
            </a:endParaRPr>
          </a:p>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Hugging Face Zero Shot model</a:t>
            </a:r>
            <a:endParaRPr>
              <a:solidFill>
                <a:schemeClr val="dk1"/>
              </a:solidFill>
              <a:latin typeface="Figtree"/>
              <a:ea typeface="Figtree"/>
              <a:cs typeface="Figtree"/>
              <a:sym typeface="Figtree"/>
            </a:endParaRPr>
          </a:p>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Natural Language Processing</a:t>
            </a:r>
            <a:endParaRPr>
              <a:solidFill>
                <a:schemeClr val="dk1"/>
              </a:solidFill>
              <a:latin typeface="Figtree"/>
              <a:ea typeface="Figtree"/>
              <a:cs typeface="Figtree"/>
              <a:sym typeface="Figtree"/>
            </a:endParaRPr>
          </a:p>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Telegram API</a:t>
            </a:r>
            <a:endParaRPr>
              <a:solidFill>
                <a:schemeClr val="dk1"/>
              </a:solidFill>
              <a:latin typeface="Figtree"/>
              <a:ea typeface="Figtree"/>
              <a:cs typeface="Figtree"/>
              <a:sym typeface="Figtree"/>
            </a:endParaRPr>
          </a:p>
        </p:txBody>
      </p:sp>
      <p:sp>
        <p:nvSpPr>
          <p:cNvPr id="466" name="Google Shape;466;p51"/>
          <p:cNvSpPr txBox="1"/>
          <p:nvPr/>
        </p:nvSpPr>
        <p:spPr>
          <a:xfrm>
            <a:off x="3161250" y="1002875"/>
            <a:ext cx="5824500" cy="3909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Jost"/>
              <a:buAutoNum type="arabicPeriod"/>
            </a:pPr>
            <a:r>
              <a:rPr lang="en" sz="1200">
                <a:solidFill>
                  <a:schemeClr val="dk1"/>
                </a:solidFill>
                <a:latin typeface="Jost"/>
                <a:ea typeface="Jost"/>
                <a:cs typeface="Jost"/>
                <a:sym typeface="Jost"/>
              </a:rPr>
              <a:t>Real-time safety alerts and risk checks – Utilizes red zone geofencing to automatically notify users when entering or approaching high-risk areas. Pulls live, location-specific crime updates from the News API, enabling users to check an area’s safety before traveling and make informed decisions.</a:t>
            </a:r>
            <a:endParaRPr sz="1200">
              <a:solidFill>
                <a:schemeClr val="dk1"/>
              </a:solidFill>
              <a:latin typeface="Jost"/>
              <a:ea typeface="Jost"/>
              <a:cs typeface="Jost"/>
              <a:sym typeface="Jost"/>
            </a:endParaRPr>
          </a:p>
          <a:p>
            <a:pPr indent="0" lvl="0" marL="457200" rtl="0" algn="l">
              <a:spcBef>
                <a:spcPts val="0"/>
              </a:spcBef>
              <a:spcAft>
                <a:spcPts val="0"/>
              </a:spcAft>
              <a:buNone/>
            </a:pPr>
            <a:r>
              <a:t/>
            </a:r>
            <a:endParaRPr sz="1200">
              <a:solidFill>
                <a:schemeClr val="dk1"/>
              </a:solidFill>
              <a:latin typeface="Jost"/>
              <a:ea typeface="Jost"/>
              <a:cs typeface="Jost"/>
              <a:sym typeface="Jost"/>
            </a:endParaRPr>
          </a:p>
          <a:p>
            <a:pPr indent="-304800" lvl="0" marL="457200" rtl="0" algn="l">
              <a:spcBef>
                <a:spcPts val="0"/>
              </a:spcBef>
              <a:spcAft>
                <a:spcPts val="0"/>
              </a:spcAft>
              <a:buClr>
                <a:schemeClr val="dk1"/>
              </a:buClr>
              <a:buSzPts val="1200"/>
              <a:buFont typeface="Jost"/>
              <a:buAutoNum type="arabicPeriod"/>
            </a:pPr>
            <a:r>
              <a:rPr lang="en" sz="1200">
                <a:solidFill>
                  <a:schemeClr val="dk1"/>
                </a:solidFill>
                <a:latin typeface="Jost"/>
                <a:ea typeface="Jost"/>
                <a:cs typeface="Jost"/>
                <a:sym typeface="Jost"/>
              </a:rPr>
              <a:t>AI-powered crime trend analysis – Employs a Hugging Face zero-shot classification model to categorize incidents, assign risk scores, and uncover patterns such as the most dangerous times of day, common crime scenarios, and available safety resources or secure zones nearby.</a:t>
            </a:r>
            <a:endParaRPr sz="1200">
              <a:solidFill>
                <a:schemeClr val="dk1"/>
              </a:solidFill>
              <a:latin typeface="Jost"/>
              <a:ea typeface="Jost"/>
              <a:cs typeface="Jost"/>
              <a:sym typeface="Jost"/>
            </a:endParaRPr>
          </a:p>
          <a:p>
            <a:pPr indent="0" lvl="0" marL="457200" rtl="0" algn="l">
              <a:spcBef>
                <a:spcPts val="0"/>
              </a:spcBef>
              <a:spcAft>
                <a:spcPts val="0"/>
              </a:spcAft>
              <a:buNone/>
            </a:pPr>
            <a:r>
              <a:t/>
            </a:r>
            <a:endParaRPr sz="1200">
              <a:solidFill>
                <a:schemeClr val="dk1"/>
              </a:solidFill>
              <a:latin typeface="Jost"/>
              <a:ea typeface="Jost"/>
              <a:cs typeface="Jost"/>
              <a:sym typeface="Jost"/>
            </a:endParaRPr>
          </a:p>
          <a:p>
            <a:pPr indent="-304800" lvl="0" marL="457200" rtl="0" algn="l">
              <a:spcBef>
                <a:spcPts val="0"/>
              </a:spcBef>
              <a:spcAft>
                <a:spcPts val="0"/>
              </a:spcAft>
              <a:buClr>
                <a:schemeClr val="dk1"/>
              </a:buClr>
              <a:buSzPts val="1200"/>
              <a:buFont typeface="Jost"/>
              <a:buAutoNum type="arabicPeriod"/>
            </a:pPr>
            <a:r>
              <a:rPr lang="en" sz="1200">
                <a:solidFill>
                  <a:schemeClr val="dk1"/>
                </a:solidFill>
                <a:latin typeface="Jost"/>
                <a:ea typeface="Jost"/>
                <a:cs typeface="Jost"/>
                <a:sym typeface="Jost"/>
              </a:rPr>
              <a:t>Seamless mobile accessibility with live tracking – Integrates with the Telegram API to deliver safety alerts directly to mobile devices, offering features like live location sharing, instant notifications, and interactive communication. This ensures the platform is accessible on-the-go and reaches a wider audience.</a:t>
            </a:r>
            <a:endParaRPr sz="1200">
              <a:solidFill>
                <a:schemeClr val="dk1"/>
              </a:solidFill>
              <a:latin typeface="Jost"/>
              <a:ea typeface="Jost"/>
              <a:cs typeface="Jost"/>
              <a:sym typeface="Jos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2"/>
          <p:cNvSpPr txBox="1"/>
          <p:nvPr>
            <p:ph idx="4" type="title"/>
          </p:nvPr>
        </p:nvSpPr>
        <p:spPr>
          <a:xfrm>
            <a:off x="228600" y="383513"/>
            <a:ext cx="3432600" cy="28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Stretch Features</a:t>
            </a:r>
            <a:endParaRPr/>
          </a:p>
          <a:p>
            <a:pPr indent="0" lvl="0" marL="0" rtl="0" algn="l">
              <a:spcBef>
                <a:spcPts val="0"/>
              </a:spcBef>
              <a:spcAft>
                <a:spcPts val="0"/>
              </a:spcAft>
              <a:buNone/>
            </a:pPr>
            <a:r>
              <a:t/>
            </a:r>
            <a:endParaRPr/>
          </a:p>
        </p:txBody>
      </p:sp>
      <p:sp>
        <p:nvSpPr>
          <p:cNvPr id="472" name="Google Shape;472;p52"/>
          <p:cNvSpPr txBox="1"/>
          <p:nvPr/>
        </p:nvSpPr>
        <p:spPr>
          <a:xfrm>
            <a:off x="228600" y="1079250"/>
            <a:ext cx="2721300" cy="393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A ZuriNetwork</a:t>
            </a:r>
            <a:endParaRPr>
              <a:solidFill>
                <a:schemeClr val="dk1"/>
              </a:solidFill>
              <a:latin typeface="Figtree"/>
              <a:ea typeface="Figtree"/>
              <a:cs typeface="Figtree"/>
              <a:sym typeface="Figtree"/>
            </a:endParaRPr>
          </a:p>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Zuri Chatbot</a:t>
            </a:r>
            <a:endParaRPr>
              <a:solidFill>
                <a:schemeClr val="dk1"/>
              </a:solidFill>
              <a:latin typeface="Figtree"/>
              <a:ea typeface="Figtree"/>
              <a:cs typeface="Figtree"/>
              <a:sym typeface="Figtree"/>
            </a:endParaRPr>
          </a:p>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IOT integration</a:t>
            </a:r>
            <a:endParaRPr>
              <a:solidFill>
                <a:schemeClr val="dk1"/>
              </a:solidFill>
              <a:latin typeface="Figtree"/>
              <a:ea typeface="Figtree"/>
              <a:cs typeface="Figtree"/>
              <a:sym typeface="Figtree"/>
            </a:endParaRPr>
          </a:p>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Data pipeline with partners</a:t>
            </a:r>
            <a:endParaRPr>
              <a:solidFill>
                <a:schemeClr val="dk1"/>
              </a:solidFill>
              <a:latin typeface="Figtree"/>
              <a:ea typeface="Figtree"/>
              <a:cs typeface="Figtree"/>
              <a:sym typeface="Figtree"/>
            </a:endParaRPr>
          </a:p>
          <a:p>
            <a:pPr indent="-317500" lvl="0" marL="457200" rtl="0" algn="l">
              <a:spcBef>
                <a:spcPts val="0"/>
              </a:spcBef>
              <a:spcAft>
                <a:spcPts val="0"/>
              </a:spcAft>
              <a:buClr>
                <a:schemeClr val="dk1"/>
              </a:buClr>
              <a:buSzPts val="1400"/>
              <a:buFont typeface="Figtree"/>
              <a:buChar char="-"/>
            </a:pPr>
            <a:r>
              <a:rPr lang="en">
                <a:solidFill>
                  <a:schemeClr val="dk1"/>
                </a:solidFill>
                <a:latin typeface="Figtree"/>
                <a:ea typeface="Figtree"/>
                <a:cs typeface="Figtree"/>
                <a:sym typeface="Figtree"/>
              </a:rPr>
              <a:t>Mobile Implementations</a:t>
            </a:r>
            <a:endParaRPr>
              <a:solidFill>
                <a:schemeClr val="dk1"/>
              </a:solidFill>
              <a:latin typeface="Figtree"/>
              <a:ea typeface="Figtree"/>
              <a:cs typeface="Figtree"/>
              <a:sym typeface="Figtree"/>
            </a:endParaRPr>
          </a:p>
        </p:txBody>
      </p:sp>
      <p:sp>
        <p:nvSpPr>
          <p:cNvPr id="473" name="Google Shape;473;p52"/>
          <p:cNvSpPr txBox="1"/>
          <p:nvPr/>
        </p:nvSpPr>
        <p:spPr>
          <a:xfrm>
            <a:off x="3161250" y="1002875"/>
            <a:ext cx="5824500" cy="3909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Jost"/>
              <a:buAutoNum type="arabicPeriod"/>
            </a:pPr>
            <a:r>
              <a:rPr lang="en" sz="1200">
                <a:solidFill>
                  <a:schemeClr val="dk1"/>
                </a:solidFill>
                <a:latin typeface="Jost"/>
                <a:ea typeface="Jost"/>
                <a:cs typeface="Jost"/>
                <a:sym typeface="Jost"/>
              </a:rPr>
              <a:t>ZuriNetwork – A connected ecosystem where users can share safety updates, verify alerts, and contribute to a community-driven risk map.</a:t>
            </a:r>
            <a:endParaRPr sz="1200">
              <a:solidFill>
                <a:schemeClr val="dk1"/>
              </a:solidFill>
              <a:latin typeface="Jost"/>
              <a:ea typeface="Jost"/>
              <a:cs typeface="Jost"/>
              <a:sym typeface="Jost"/>
            </a:endParaRPr>
          </a:p>
          <a:p>
            <a:pPr indent="0" lvl="0" marL="457200" rtl="0" algn="l">
              <a:spcBef>
                <a:spcPts val="0"/>
              </a:spcBef>
              <a:spcAft>
                <a:spcPts val="0"/>
              </a:spcAft>
              <a:buNone/>
            </a:pPr>
            <a:r>
              <a:t/>
            </a:r>
            <a:endParaRPr sz="1200">
              <a:solidFill>
                <a:schemeClr val="dk1"/>
              </a:solidFill>
              <a:latin typeface="Jost"/>
              <a:ea typeface="Jost"/>
              <a:cs typeface="Jost"/>
              <a:sym typeface="Jost"/>
            </a:endParaRPr>
          </a:p>
          <a:p>
            <a:pPr indent="-304800" lvl="0" marL="457200" rtl="0" algn="l">
              <a:spcBef>
                <a:spcPts val="0"/>
              </a:spcBef>
              <a:spcAft>
                <a:spcPts val="0"/>
              </a:spcAft>
              <a:buClr>
                <a:schemeClr val="dk1"/>
              </a:buClr>
              <a:buSzPts val="1200"/>
              <a:buFont typeface="Jost"/>
              <a:buAutoNum type="arabicPeriod"/>
            </a:pPr>
            <a:r>
              <a:rPr lang="en" sz="1200">
                <a:solidFill>
                  <a:schemeClr val="dk1"/>
                </a:solidFill>
                <a:latin typeface="Jost"/>
                <a:ea typeface="Jost"/>
                <a:cs typeface="Jost"/>
                <a:sym typeface="Jost"/>
              </a:rPr>
              <a:t>Zuri Chatbot – An AI-powered assistant to answer safety-related questions, provide quick risk checks, and guide users during emergencies.</a:t>
            </a:r>
            <a:endParaRPr sz="1200">
              <a:solidFill>
                <a:schemeClr val="dk1"/>
              </a:solidFill>
              <a:latin typeface="Jost"/>
              <a:ea typeface="Jost"/>
              <a:cs typeface="Jost"/>
              <a:sym typeface="Jost"/>
            </a:endParaRPr>
          </a:p>
          <a:p>
            <a:pPr indent="0" lvl="0" marL="457200" rtl="0" algn="l">
              <a:spcBef>
                <a:spcPts val="0"/>
              </a:spcBef>
              <a:spcAft>
                <a:spcPts val="0"/>
              </a:spcAft>
              <a:buNone/>
            </a:pPr>
            <a:r>
              <a:t/>
            </a:r>
            <a:endParaRPr sz="1200">
              <a:solidFill>
                <a:schemeClr val="dk1"/>
              </a:solidFill>
              <a:latin typeface="Jost"/>
              <a:ea typeface="Jost"/>
              <a:cs typeface="Jost"/>
              <a:sym typeface="Jost"/>
            </a:endParaRPr>
          </a:p>
          <a:p>
            <a:pPr indent="-304800" lvl="0" marL="457200" rtl="0" algn="l">
              <a:spcBef>
                <a:spcPts val="0"/>
              </a:spcBef>
              <a:spcAft>
                <a:spcPts val="0"/>
              </a:spcAft>
              <a:buClr>
                <a:schemeClr val="dk1"/>
              </a:buClr>
              <a:buSzPts val="1200"/>
              <a:buFont typeface="Jost"/>
              <a:buAutoNum type="arabicPeriod"/>
            </a:pPr>
            <a:r>
              <a:rPr lang="en" sz="1200">
                <a:solidFill>
                  <a:schemeClr val="dk1"/>
                </a:solidFill>
                <a:latin typeface="Jost"/>
                <a:ea typeface="Jost"/>
                <a:cs typeface="Jost"/>
                <a:sym typeface="Jost"/>
              </a:rPr>
              <a:t>IoT Integration – Connects with wearable and smart devices for real-time vitals monitoring, panic button activation, and location-based alerts.</a:t>
            </a:r>
            <a:endParaRPr sz="1200">
              <a:solidFill>
                <a:schemeClr val="dk1"/>
              </a:solidFill>
              <a:latin typeface="Jost"/>
              <a:ea typeface="Jost"/>
              <a:cs typeface="Jost"/>
              <a:sym typeface="Jost"/>
            </a:endParaRPr>
          </a:p>
          <a:p>
            <a:pPr indent="0" lvl="0" marL="457200" rtl="0" algn="l">
              <a:spcBef>
                <a:spcPts val="0"/>
              </a:spcBef>
              <a:spcAft>
                <a:spcPts val="0"/>
              </a:spcAft>
              <a:buNone/>
            </a:pPr>
            <a:r>
              <a:t/>
            </a:r>
            <a:endParaRPr sz="1200">
              <a:solidFill>
                <a:schemeClr val="dk1"/>
              </a:solidFill>
              <a:latin typeface="Jost"/>
              <a:ea typeface="Jost"/>
              <a:cs typeface="Jost"/>
              <a:sym typeface="Jost"/>
            </a:endParaRPr>
          </a:p>
          <a:p>
            <a:pPr indent="-304800" lvl="0" marL="457200" rtl="0" algn="l">
              <a:spcBef>
                <a:spcPts val="0"/>
              </a:spcBef>
              <a:spcAft>
                <a:spcPts val="0"/>
              </a:spcAft>
              <a:buClr>
                <a:schemeClr val="dk1"/>
              </a:buClr>
              <a:buSzPts val="1200"/>
              <a:buFont typeface="Jost"/>
              <a:buAutoNum type="arabicPeriod"/>
            </a:pPr>
            <a:r>
              <a:rPr lang="en" sz="1200">
                <a:solidFill>
                  <a:schemeClr val="dk1"/>
                </a:solidFill>
                <a:latin typeface="Jost"/>
                <a:ea typeface="Jost"/>
                <a:cs typeface="Jost"/>
                <a:sym typeface="Jost"/>
              </a:rPr>
              <a:t>Data Pipeline with Partners – Establishes secure data sharing with law enforcement, NGOs, and local safety organizations for richer and more accurate incident reporting.</a:t>
            </a:r>
            <a:endParaRPr sz="1200">
              <a:solidFill>
                <a:schemeClr val="dk1"/>
              </a:solidFill>
              <a:latin typeface="Jost"/>
              <a:ea typeface="Jost"/>
              <a:cs typeface="Jost"/>
              <a:sym typeface="Jost"/>
            </a:endParaRPr>
          </a:p>
          <a:p>
            <a:pPr indent="0" lvl="0" marL="457200" rtl="0" algn="l">
              <a:spcBef>
                <a:spcPts val="0"/>
              </a:spcBef>
              <a:spcAft>
                <a:spcPts val="0"/>
              </a:spcAft>
              <a:buNone/>
            </a:pPr>
            <a:r>
              <a:t/>
            </a:r>
            <a:endParaRPr sz="1200">
              <a:solidFill>
                <a:schemeClr val="dk1"/>
              </a:solidFill>
              <a:latin typeface="Jost"/>
              <a:ea typeface="Jost"/>
              <a:cs typeface="Jost"/>
              <a:sym typeface="Jost"/>
            </a:endParaRPr>
          </a:p>
          <a:p>
            <a:pPr indent="-304800" lvl="0" marL="457200" rtl="0" algn="l">
              <a:spcBef>
                <a:spcPts val="0"/>
              </a:spcBef>
              <a:spcAft>
                <a:spcPts val="0"/>
              </a:spcAft>
              <a:buClr>
                <a:schemeClr val="dk1"/>
              </a:buClr>
              <a:buSzPts val="1200"/>
              <a:buFont typeface="Jost"/>
              <a:buAutoNum type="arabicPeriod"/>
            </a:pPr>
            <a:r>
              <a:rPr lang="en" sz="1200">
                <a:solidFill>
                  <a:schemeClr val="dk1"/>
                </a:solidFill>
                <a:latin typeface="Jost"/>
                <a:ea typeface="Jost"/>
                <a:cs typeface="Jost"/>
                <a:sym typeface="Jost"/>
              </a:rPr>
              <a:t>Mobile Implementations – Expands app capabilities through native mobile applications and deeper integration with popular mobile platforms for enhanced usability.</a:t>
            </a:r>
            <a:endParaRPr sz="1200">
              <a:solidFill>
                <a:schemeClr val="dk1"/>
              </a:solidFill>
              <a:latin typeface="Jost"/>
              <a:ea typeface="Jost"/>
              <a:cs typeface="Jost"/>
              <a:sym typeface="Jos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3"/>
          <p:cNvSpPr txBox="1"/>
          <p:nvPr>
            <p:ph idx="1" type="subTitle"/>
          </p:nvPr>
        </p:nvSpPr>
        <p:spPr>
          <a:xfrm>
            <a:off x="228600" y="457197"/>
            <a:ext cx="4653900" cy="30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a:t>
            </a:r>
            <a:endParaRPr/>
          </a:p>
        </p:txBody>
      </p:sp>
      <p:sp>
        <p:nvSpPr>
          <p:cNvPr id="479" name="Google Shape;479;p53"/>
          <p:cNvSpPr txBox="1"/>
          <p:nvPr>
            <p:ph idx="3" type="title"/>
          </p:nvPr>
        </p:nvSpPr>
        <p:spPr>
          <a:xfrm>
            <a:off x="228600" y="867905"/>
            <a:ext cx="8322900" cy="359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500"/>
              <a:t>Zurinet is more than just a safety app, it’s a proactive safety ecosystem that combines real-time alerts, AI-driven analysis, and mobile accessibility to help users make informed decisions and stay safe. With planned stretch features like ZuriNetwork, IoT integration, and partner data pipelines, the platform is positioned to grow into a nationwide tool for safety awareness and community collaboration. Our goal is to empower individuals, connect communities, and leverage technology to reduce risk and save lives.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4"/>
          <p:cNvSpPr txBox="1"/>
          <p:nvPr>
            <p:ph idx="3" type="title"/>
          </p:nvPr>
        </p:nvSpPr>
        <p:spPr>
          <a:xfrm>
            <a:off x="1254050" y="1703407"/>
            <a:ext cx="6636000" cy="1279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THANK YOU</a:t>
            </a:r>
            <a:endParaRPr/>
          </a:p>
        </p:txBody>
      </p:sp>
      <p:sp>
        <p:nvSpPr>
          <p:cNvPr id="485" name="Google Shape;485;p54"/>
          <p:cNvSpPr txBox="1"/>
          <p:nvPr>
            <p:ph idx="1" type="subTitle"/>
          </p:nvPr>
        </p:nvSpPr>
        <p:spPr>
          <a:xfrm>
            <a:off x="1643100" y="2881050"/>
            <a:ext cx="5857800" cy="43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mode gradients">
  <a:themeElements>
    <a:clrScheme name="Simple Light">
      <a:dk1>
        <a:srgbClr val="FFFFFF"/>
      </a:dk1>
      <a:lt1>
        <a:srgbClr val="000000"/>
      </a:lt1>
      <a:dk2>
        <a:srgbClr val="FF6234"/>
      </a:dk2>
      <a:lt2>
        <a:srgbClr val="AB4FF6"/>
      </a:lt2>
      <a:accent1>
        <a:srgbClr val="202124"/>
      </a:accent1>
      <a:accent2>
        <a:srgbClr val="F7F2F1"/>
      </a:accent2>
      <a:accent3>
        <a:srgbClr val="BABCC2"/>
      </a:accent3>
      <a:accent4>
        <a:srgbClr val="FCE5CD"/>
      </a:accent4>
      <a:accent5>
        <a:srgbClr val="FF5F79"/>
      </a:accent5>
      <a:accent6>
        <a:srgbClr val="D20972"/>
      </a:accent6>
      <a:hlink>
        <a:srgbClr val="3C78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