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DF68E2-58F2-4D09-BE8B-E3BD06533059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7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40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79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809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730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171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199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059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917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095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5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381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022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49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0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719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2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24D31-43A5-475A-80CF-332C9F6DCF35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B7AE-DCB0-3CE8-9C27-68DFEABD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656" y="193129"/>
            <a:ext cx="8574622" cy="8775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Expression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29DCC-3125-125B-D186-E23BEFE3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6122" y="6387548"/>
            <a:ext cx="2146852" cy="4704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Sunny Singh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8262E-0554-6B1F-CF8A-7CD4783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21" y="1285461"/>
            <a:ext cx="9273476" cy="49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25EEB-D5D4-E37F-B629-C66AFC817384}"/>
              </a:ext>
            </a:extLst>
          </p:cNvPr>
          <p:cNvSpPr txBox="1"/>
          <p:nvPr/>
        </p:nvSpPr>
        <p:spPr>
          <a:xfrm>
            <a:off x="2014330" y="1431235"/>
            <a:ext cx="758024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THANK you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29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2657-C030-BB9A-8522-7CD80130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293" y="1123122"/>
            <a:ext cx="9773413" cy="1089988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Poppins" pitchFamily="34" charset="-122"/>
                <a:cs typeface="Times New Roman" panose="02020603050405020304" pitchFamily="18" charset="0"/>
              </a:rPr>
              <a:t>Introduction to Neural Networks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93B-CBE3-0DEA-EC6C-F0BC26CD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0" y="2732706"/>
            <a:ext cx="5340627" cy="280449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is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networks designed for processing data, it is used in image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analysis.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Detection is done in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network.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75B22-3042-E7E9-D565-E87C1F747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33" r="2177" b="7827"/>
          <a:stretch/>
        </p:blipFill>
        <p:spPr>
          <a:xfrm>
            <a:off x="6202017" y="2491404"/>
            <a:ext cx="5340627" cy="368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1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C858-B2B9-DAF1-7D77-ED55B885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233" y="1385216"/>
            <a:ext cx="3045986" cy="70696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OBJECTIVE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2DC8-3379-02B3-1DC0-9AC816BB9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909" y="2729951"/>
            <a:ext cx="6422804" cy="291963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Classify images into predefined categories or classes.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how CNNs learn to differentiate between objects, scenes, or patterns within images.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 Identifying human emotions. </a:t>
            </a:r>
          </a:p>
        </p:txBody>
      </p:sp>
      <p:pic>
        <p:nvPicPr>
          <p:cNvPr id="2050" name="Picture 2" descr="Science of Emotion: Mechanism, Types and Importance - GeeksforGeeks">
            <a:extLst>
              <a:ext uri="{FF2B5EF4-FFF2-40B4-BE49-F238E27FC236}">
                <a16:creationId xmlns:a16="http://schemas.microsoft.com/office/drawing/2014/main" id="{6075CC05-6F57-9CE2-5668-7DCBB43DB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4"/>
          <a:stretch/>
        </p:blipFill>
        <p:spPr bwMode="auto">
          <a:xfrm>
            <a:off x="7127185" y="2729951"/>
            <a:ext cx="4174906" cy="311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6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BCB0-CB5A-5C39-4EBA-A355A907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PROCESS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FLOW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FB502D-7CDC-19A4-B74E-923B7180F8BB}"/>
              </a:ext>
            </a:extLst>
          </p:cNvPr>
          <p:cNvSpPr/>
          <p:nvPr/>
        </p:nvSpPr>
        <p:spPr>
          <a:xfrm>
            <a:off x="3092387" y="2504659"/>
            <a:ext cx="1136713" cy="92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Import 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7879DB-BAF5-A48B-B5E7-A03CACF64F1E}"/>
              </a:ext>
            </a:extLst>
          </p:cNvPr>
          <p:cNvSpPr/>
          <p:nvPr/>
        </p:nvSpPr>
        <p:spPr>
          <a:xfrm>
            <a:off x="8357423" y="4977857"/>
            <a:ext cx="1382927" cy="89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021B49-6A0A-DD02-C0CD-FCE5A5A615D2}"/>
              </a:ext>
            </a:extLst>
          </p:cNvPr>
          <p:cNvSpPr/>
          <p:nvPr/>
        </p:nvSpPr>
        <p:spPr>
          <a:xfrm>
            <a:off x="7837025" y="2504659"/>
            <a:ext cx="1903325" cy="92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96C4BA-3A8A-D382-5F45-46CD04AF8896}"/>
              </a:ext>
            </a:extLst>
          </p:cNvPr>
          <p:cNvSpPr/>
          <p:nvPr/>
        </p:nvSpPr>
        <p:spPr>
          <a:xfrm>
            <a:off x="5089983" y="2504659"/>
            <a:ext cx="1834110" cy="92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4B7C2A8-3266-1A69-F365-239A4EC689ED}"/>
              </a:ext>
            </a:extLst>
          </p:cNvPr>
          <p:cNvSpPr/>
          <p:nvPr/>
        </p:nvSpPr>
        <p:spPr>
          <a:xfrm>
            <a:off x="2460113" y="2894125"/>
            <a:ext cx="598440" cy="22528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9B0010-810E-B5C0-E813-9F0F255CD830}"/>
              </a:ext>
            </a:extLst>
          </p:cNvPr>
          <p:cNvSpPr/>
          <p:nvPr/>
        </p:nvSpPr>
        <p:spPr>
          <a:xfrm>
            <a:off x="4356668" y="2875718"/>
            <a:ext cx="585191" cy="23853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154E848-E2B2-2B0A-CF60-013E9004B644}"/>
              </a:ext>
            </a:extLst>
          </p:cNvPr>
          <p:cNvSpPr/>
          <p:nvPr/>
        </p:nvSpPr>
        <p:spPr>
          <a:xfrm>
            <a:off x="7074010" y="2915476"/>
            <a:ext cx="585191" cy="23853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E3CB76-9A9A-12B6-88C2-7A3F6F49CDD1}"/>
              </a:ext>
            </a:extLst>
          </p:cNvPr>
          <p:cNvSpPr/>
          <p:nvPr/>
        </p:nvSpPr>
        <p:spPr>
          <a:xfrm>
            <a:off x="5587106" y="4987232"/>
            <a:ext cx="1640919" cy="888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Accuracy 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0C6350-4F58-34D3-D8B2-799BC3E848BC}"/>
              </a:ext>
            </a:extLst>
          </p:cNvPr>
          <p:cNvSpPr/>
          <p:nvPr/>
        </p:nvSpPr>
        <p:spPr>
          <a:xfrm>
            <a:off x="2588181" y="5037486"/>
            <a:ext cx="1640919" cy="92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best model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904902DE-268C-73BE-99B7-48756B39CC8C}"/>
              </a:ext>
            </a:extLst>
          </p:cNvPr>
          <p:cNvSpPr/>
          <p:nvPr/>
        </p:nvSpPr>
        <p:spPr>
          <a:xfrm>
            <a:off x="7523849" y="5380389"/>
            <a:ext cx="585191" cy="238539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8A4327C-8743-AC82-DEA4-9F1F50D4FC62}"/>
              </a:ext>
            </a:extLst>
          </p:cNvPr>
          <p:cNvSpPr/>
          <p:nvPr/>
        </p:nvSpPr>
        <p:spPr>
          <a:xfrm>
            <a:off x="4594938" y="5380388"/>
            <a:ext cx="585191" cy="238539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14A9E9-B176-2D98-7B46-1F0CBE4A65D7}"/>
              </a:ext>
            </a:extLst>
          </p:cNvPr>
          <p:cNvSpPr/>
          <p:nvPr/>
        </p:nvSpPr>
        <p:spPr>
          <a:xfrm>
            <a:off x="830096" y="2504659"/>
            <a:ext cx="1475124" cy="92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444F1CA2-4E6E-AFD3-4C40-29FCAB07A392}"/>
              </a:ext>
            </a:extLst>
          </p:cNvPr>
          <p:cNvSpPr/>
          <p:nvPr/>
        </p:nvSpPr>
        <p:spPr>
          <a:xfrm>
            <a:off x="9998498" y="2830625"/>
            <a:ext cx="1365322" cy="2976593"/>
          </a:xfrm>
          <a:prstGeom prst="curvedLef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8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1F8A-2DF9-2E6C-05DD-9ADDADB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47232"/>
            <a:ext cx="9601196" cy="1303867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TOOLS AND PLATFORM USED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04A1-DCA9-45C9-0AE4-3ED568CB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:-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:-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and NumPy  for data analysis and calculation,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Seaborn for data Visualization,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keras.models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machine learning.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Algorithms:-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Deployment:-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code, HTML and CSS.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9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FE4A-BE30-1EFD-CF59-6917269E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502" y="1286932"/>
            <a:ext cx="5740398" cy="1075267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CHALLENGES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D15F-E489-0D3A-8506-EAD24FCA4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590799"/>
            <a:ext cx="7886699" cy="224790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hallenge while collecting image for various face     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Creating the function for multi face Expression.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8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F41-9250-F9B7-BE0B-EA29CEF1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052" y="1180613"/>
            <a:ext cx="9601196" cy="10389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Poppins" pitchFamily="34" charset="-122"/>
                <a:cs typeface="Poppins" pitchFamily="34" charset="-120"/>
              </a:rPr>
              <a:t>Architecture of CNNs</a:t>
            </a:r>
            <a:br>
              <a:rPr lang="en-US" sz="1800" dirty="0"/>
            </a:b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5">
            <a:extLst>
              <a:ext uri="{FF2B5EF4-FFF2-40B4-BE49-F238E27FC236}">
                <a16:creationId xmlns:a16="http://schemas.microsoft.com/office/drawing/2014/main" id="{5370356E-3E4B-75E4-77E2-DD005C128F06}"/>
              </a:ext>
            </a:extLst>
          </p:cNvPr>
          <p:cNvSpPr/>
          <p:nvPr/>
        </p:nvSpPr>
        <p:spPr>
          <a:xfrm>
            <a:off x="2147781" y="26303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0AF3D2D2-20BA-D9C3-02B0-748F089CC155}"/>
              </a:ext>
            </a:extLst>
          </p:cNvPr>
          <p:cNvSpPr/>
          <p:nvPr/>
        </p:nvSpPr>
        <p:spPr>
          <a:xfrm>
            <a:off x="2660976" y="285805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94950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1BE51796-42B3-1F2B-ECAA-7A676C945939}"/>
              </a:ext>
            </a:extLst>
          </p:cNvPr>
          <p:cNvSpPr/>
          <p:nvPr/>
        </p:nvSpPr>
        <p:spPr>
          <a:xfrm>
            <a:off x="2391789" y="2509761"/>
            <a:ext cx="46610" cy="3268188"/>
          </a:xfrm>
          <a:prstGeom prst="roundRect">
            <a:avLst>
              <a:gd name="adj" fmla="val 225151"/>
            </a:avLst>
          </a:prstGeom>
          <a:solidFill>
            <a:srgbClr val="494950"/>
          </a:solidFill>
          <a:ln/>
        </p:spPr>
      </p:sp>
      <p:sp>
        <p:nvSpPr>
          <p:cNvPr id="6" name="Shape 5">
            <a:extLst>
              <a:ext uri="{FF2B5EF4-FFF2-40B4-BE49-F238E27FC236}">
                <a16:creationId xmlns:a16="http://schemas.microsoft.com/office/drawing/2014/main" id="{4A218BF4-7342-3AB8-616C-F95E6FBA2425}"/>
              </a:ext>
            </a:extLst>
          </p:cNvPr>
          <p:cNvSpPr/>
          <p:nvPr/>
        </p:nvSpPr>
        <p:spPr>
          <a:xfrm>
            <a:off x="2141817" y="367861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CEAA6736-7A7C-37FA-CFD5-620ECD7AB432}"/>
              </a:ext>
            </a:extLst>
          </p:cNvPr>
          <p:cNvSpPr/>
          <p:nvPr/>
        </p:nvSpPr>
        <p:spPr>
          <a:xfrm>
            <a:off x="2161033" y="47268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0BDDE9E2-A66F-2B0D-1B1D-2E5CE3618CDE}"/>
              </a:ext>
            </a:extLst>
          </p:cNvPr>
          <p:cNvSpPr/>
          <p:nvPr/>
        </p:nvSpPr>
        <p:spPr>
          <a:xfrm>
            <a:off x="2641760" y="390683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94950"/>
          </a:solidFill>
          <a:ln/>
        </p:spPr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99652D28-0B1C-B8CA-4E24-E726EB0D2438}"/>
              </a:ext>
            </a:extLst>
          </p:cNvPr>
          <p:cNvSpPr/>
          <p:nvPr/>
        </p:nvSpPr>
        <p:spPr>
          <a:xfrm>
            <a:off x="2660975" y="495782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94950"/>
          </a:solidFill>
          <a:ln/>
        </p:spPr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23A006AA-0B87-CCDE-28B5-945BD206ACEB}"/>
              </a:ext>
            </a:extLst>
          </p:cNvPr>
          <p:cNvSpPr/>
          <p:nvPr/>
        </p:nvSpPr>
        <p:spPr>
          <a:xfrm>
            <a:off x="2315754" y="3678610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0A86DF21-6E35-9529-5185-8E2B076C3E39}"/>
              </a:ext>
            </a:extLst>
          </p:cNvPr>
          <p:cNvSpPr/>
          <p:nvPr/>
        </p:nvSpPr>
        <p:spPr>
          <a:xfrm>
            <a:off x="2343149" y="472687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48D9D92F-E8D1-1361-B2A4-409A54F4CF71}"/>
              </a:ext>
            </a:extLst>
          </p:cNvPr>
          <p:cNvSpPr/>
          <p:nvPr/>
        </p:nvSpPr>
        <p:spPr>
          <a:xfrm>
            <a:off x="2296538" y="2649809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4495B-A993-4E08-65A1-AD882FE2FDB7}"/>
              </a:ext>
            </a:extLst>
          </p:cNvPr>
          <p:cNvSpPr txBox="1"/>
          <p:nvPr/>
        </p:nvSpPr>
        <p:spPr>
          <a:xfrm>
            <a:off x="3455617" y="2646458"/>
            <a:ext cx="1527200" cy="4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Input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1714C-0016-28F9-B267-EE67767EC9EC}"/>
              </a:ext>
            </a:extLst>
          </p:cNvPr>
          <p:cNvSpPr txBox="1"/>
          <p:nvPr/>
        </p:nvSpPr>
        <p:spPr>
          <a:xfrm>
            <a:off x="3438572" y="3742851"/>
            <a:ext cx="2657428" cy="4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Convolutional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2CEED1-23FA-F5F2-4420-3DAA4B97AC19}"/>
              </a:ext>
            </a:extLst>
          </p:cNvPr>
          <p:cNvSpPr txBox="1"/>
          <p:nvPr/>
        </p:nvSpPr>
        <p:spPr>
          <a:xfrm>
            <a:off x="3438572" y="4749430"/>
            <a:ext cx="2842958" cy="4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Poppins" pitchFamily="34" charset="-122"/>
                <a:cs typeface="Times New Roman" panose="02020603050405020304" pitchFamily="18" charset="0"/>
              </a:rPr>
              <a:t>Fully Connected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2F6C93-165A-FC1F-78EC-0BE0403D1EB9}"/>
              </a:ext>
            </a:extLst>
          </p:cNvPr>
          <p:cNvSpPr txBox="1"/>
          <p:nvPr/>
        </p:nvSpPr>
        <p:spPr>
          <a:xfrm>
            <a:off x="3654287" y="3027699"/>
            <a:ext cx="7709223" cy="77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     Receives the raw input, typically an image or a feature map from a previous layer.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CCDC96-1AA4-9EAE-BAE2-0182C9EA8669}"/>
              </a:ext>
            </a:extLst>
          </p:cNvPr>
          <p:cNvSpPr txBox="1"/>
          <p:nvPr/>
        </p:nvSpPr>
        <p:spPr>
          <a:xfrm>
            <a:off x="3654286" y="4022199"/>
            <a:ext cx="7649817" cy="783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    Extracts features through convolution operations, applying filters to the input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0DCE15-CFE3-22F7-30D1-125278D9D9F0}"/>
              </a:ext>
            </a:extLst>
          </p:cNvPr>
          <p:cNvSpPr txBox="1"/>
          <p:nvPr/>
        </p:nvSpPr>
        <p:spPr>
          <a:xfrm>
            <a:off x="3548269" y="5091999"/>
            <a:ext cx="7755833" cy="783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   Neurons in this layer connect to all activations in the previous layer, providing high-level reasoning.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12B8-6B4D-7258-C38F-A0B00CD9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2" y="715433"/>
            <a:ext cx="9105898" cy="884767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Deployment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F74C8-73A5-11A0-7279-FD4BDEE0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1" y="1600200"/>
            <a:ext cx="10554424" cy="45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5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4A2-28A2-7883-F176-B1856016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Conclusion</a:t>
            </a:r>
            <a:endParaRPr lang="en-US" sz="8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9134-D042-CA5C-CEC0-A1379127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successfully classifying the image hence we can say that in which </a:t>
            </a:r>
            <a:r>
              <a:rPr lang="en-US" sz="6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the peoples are.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6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CNNs models find application in various Real-life scenarios ,especially  in fields where understanding and processing is crucial.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6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Commomly</a:t>
            </a:r>
            <a:r>
              <a:rPr lang="en-US" sz="6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used, Computer vision ,Healthcare ,Gaming  and </a:t>
            </a:r>
            <a:r>
              <a:rPr lang="en-US" sz="6800" dirty="0">
                <a:solidFill>
                  <a:schemeClr val="tx1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Image Segmentation.</a:t>
            </a:r>
            <a:endParaRPr lang="en-US" sz="6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40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839</TotalTime>
  <Words>291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Garamond</vt:lpstr>
      <vt:lpstr>Times New Roman</vt:lpstr>
      <vt:lpstr>Wingdings</vt:lpstr>
      <vt:lpstr>Organic</vt:lpstr>
      <vt:lpstr>Expression Detection</vt:lpstr>
      <vt:lpstr>Introduction to Neural Networks</vt:lpstr>
      <vt:lpstr>OBJECTIVE</vt:lpstr>
      <vt:lpstr>PROCESS FLOW</vt:lpstr>
      <vt:lpstr>TOOLS AND PLATFORM USED</vt:lpstr>
      <vt:lpstr>CHALLENGES</vt:lpstr>
      <vt:lpstr>Architecture of CNNs </vt:lpstr>
      <vt:lpstr>Deployment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Detection</dc:title>
  <dc:creator>sunny1</dc:creator>
  <cp:lastModifiedBy>sunny1</cp:lastModifiedBy>
  <cp:revision>13</cp:revision>
  <dcterms:created xsi:type="dcterms:W3CDTF">2023-12-29T18:31:42Z</dcterms:created>
  <dcterms:modified xsi:type="dcterms:W3CDTF">2024-01-01T15:37:36Z</dcterms:modified>
</cp:coreProperties>
</file>