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22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747" y="0"/>
            <a:ext cx="5972653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 to Neural Networks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Neural networks are a key component of modern machine learning, mimicking the human brain to process data and make predictions. They have revolutionized fields such as image recognition, natural language processing, and more.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3332F7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27021" y="5767507"/>
            <a:ext cx="16764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ss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5755958"/>
            <a:ext cx="18516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sunny singh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93307"/>
            <a:ext cx="8206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Challenges and Future Trends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91182" y="2936200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Overfitting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Addressing overfitting remains a key challenge, requiring strategies like regularization and data augmentation.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9748" y="2936200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Interpretability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black-box nature of CNNs poses challenges in interpreting their decisions, sparking research in explainable AI.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1652" y="531030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Future Trends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Novel architectures, attention mechanisms, and transfer learning are driving the future of CNNs and deep learning.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57210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3025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Impactful Technology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Convolutional neural networks have transformed the way we process and understand visual data, revolutionizing various industries.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821906"/>
            <a:ext cx="3779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 Advancements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research and development in CNNs continue, we can expect even more powerful and versatile applications in the future.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6847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Convolutional Neural Networks?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640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33582" y="3105745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140393"/>
            <a:ext cx="3535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Specialized for Images </a:t>
            </a:r>
            <a:r>
              <a:rPr lang="en-US" sz="2187" dirty="0">
                <a:solidFill>
                  <a:srgbClr val="000000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🖼️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620810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Convolutional neural networks (CNNs) are designed to analyze visual data, making them ideal for tasks such as image recognition and computer vision.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0640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52148" y="310574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140393"/>
            <a:ext cx="2910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Feature Extraction </a:t>
            </a:r>
            <a:r>
              <a:rPr lang="en-US" sz="2187" dirty="0">
                <a:solidFill>
                  <a:srgbClr val="000000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🌟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620810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CNNs use convolutional layers to extract features from input images, enabling them to learn patterns and structures within the data.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7935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84052" y="583525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69900"/>
            <a:ext cx="2590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Shared Weights </a:t>
            </a:r>
            <a:r>
              <a:rPr lang="en-US" sz="2187" dirty="0">
                <a:solidFill>
                  <a:srgbClr val="000000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🤝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35031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sharing weights, CNNs can efficiently process large images and generalize well to new, unseen data.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25272"/>
            <a:ext cx="5676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Architecture of CNNs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2363986"/>
            <a:ext cx="44410" cy="4640223"/>
          </a:xfrm>
          <a:prstGeom prst="roundRect">
            <a:avLst>
              <a:gd name="adj" fmla="val 225151"/>
            </a:avLst>
          </a:prstGeom>
          <a:solidFill>
            <a:srgbClr val="494950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76528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94950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253757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321659" y="2579251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58615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Input Layer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3066574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Receives the raw input, typically an image or a feature map from a previous layer.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26761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94950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403991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75939" y="408158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88487"/>
            <a:ext cx="2865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Convolutional Layers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568904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Extracts features through convolution operations, applying filters to the input data.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576994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94950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5422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272129" y="558391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5590818"/>
            <a:ext cx="3177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Fully Connected Layers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071235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Neurons in this layer connect to all activations in the previous layer, providing high-level reasoning.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37084"/>
            <a:ext cx="5715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Convolutional Layers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7579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90373"/>
            <a:ext cx="2491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Feature Extraction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70790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convolutional layers apply various filters to the input image, extracting different features such as edges, patterns, and textures.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7579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90492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 Visualization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709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Each filter in the convolutional layer focuses on learning specific patterns, helping the network recognize complex structures.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7579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9049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Receptive Field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709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receptive field of a neuron in the convolutional layer represents the area of the input image that influences its activation.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9446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Pooling Layers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476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Pooling Operation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Pooling layers reduce the spatial dimensions of the convolutional layers, summarizing the presence of features in a region.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232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Pooling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Common types include Max Pooling, Average Pooling, and Global Pooling, which aggregate information in diverse ways.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Downsampling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Pooling layers help in downsampling the feature maps, making the network more computationally efficient.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94617"/>
            <a:ext cx="5547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Activation Functions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33330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0552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535686"/>
            <a:ext cx="307371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Activation functions introduce non-linearity, enabling the network to learn complex patterns and make non-linear transformations.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2833330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055269"/>
            <a:ext cx="2720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Functions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535686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Popular activation functions include ReLU, Sigmoid, and Tanh, each with its own characteristics and use cases.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2833330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0552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Output Layer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35686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activation function in the output layer depends on the task, such as Softmax for classification or Linear for regression.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49016"/>
            <a:ext cx="6316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Fully Connected Layers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676644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2912626"/>
            <a:ext cx="3406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Neuron Interconnections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393043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Fully connected layers connect every neuron from the previous layer to each neuron in the following layer.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676644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33467" y="2912626"/>
            <a:ext cx="2712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High-Level Features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33467" y="3393043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layers extract high-level features, combining the learned features from earlier layers for complex reasoning.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4917400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3D3D42"/>
          </a:solidFill>
          <a:ln w="13811">
            <a:solidFill>
              <a:srgbClr val="49495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181" y="5153382"/>
            <a:ext cx="3520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Classification and Output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9181" y="5633799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fully connected layers map the learned features to the final output, crucial for tasks like image classification.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42328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Training CNNs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734" y="4539853"/>
            <a:ext cx="124897" cy="1665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371249" y="4450913"/>
            <a:ext cx="10221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Optimization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257425"/>
            <a:ext cx="5737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of CNNs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96139"/>
            <a:ext cx="10554414" cy="2576036"/>
          </a:xfrm>
          <a:prstGeom prst="roundRect">
            <a:avLst>
              <a:gd name="adj" fmla="val 3882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3409950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3550801"/>
            <a:ext cx="1008245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Image Classification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2051804" y="4047053"/>
            <a:ext cx="10526792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2273975" y="4187904"/>
            <a:ext cx="1008245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 Detection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51804" y="4684157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273975" y="4825008"/>
            <a:ext cx="1008245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Image Segmentation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51804" y="5321260"/>
            <a:ext cx="10526792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73975" y="5462111"/>
            <a:ext cx="1008245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CNNs in Healthcare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593</Words>
  <Application>Microsoft Office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sunny1</cp:lastModifiedBy>
  <cp:revision>2</cp:revision>
  <dcterms:created xsi:type="dcterms:W3CDTF">2023-12-28T17:06:55Z</dcterms:created>
  <dcterms:modified xsi:type="dcterms:W3CDTF">2023-12-29T03:40:13Z</dcterms:modified>
</cp:coreProperties>
</file>