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328" r:id="rId2"/>
    <p:sldId id="347" r:id="rId3"/>
    <p:sldId id="370" r:id="rId4"/>
    <p:sldId id="371" r:id="rId5"/>
    <p:sldId id="372" r:id="rId6"/>
    <p:sldId id="373" r:id="rId7"/>
    <p:sldId id="374" r:id="rId8"/>
    <p:sldId id="375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EBD17-14F3-4CA0-81D5-4D30CDF17951}" v="2" dt="2021-11-15T23:07:42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8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Chugh" userId="c356a32f9ac71235" providerId="LiveId" clId="{DA0EBD17-14F3-4CA0-81D5-4D30CDF17951}"/>
    <pc:docChg chg="undo custSel addSld delSld modSld">
      <pc:chgData name="Sunny Chugh" userId="c356a32f9ac71235" providerId="LiveId" clId="{DA0EBD17-14F3-4CA0-81D5-4D30CDF17951}" dt="2021-11-15T23:28:17.082" v="1319" actId="313"/>
      <pc:docMkLst>
        <pc:docMk/>
      </pc:docMkLst>
      <pc:sldChg chg="delSp modSp mod">
        <pc:chgData name="Sunny Chugh" userId="c356a32f9ac71235" providerId="LiveId" clId="{DA0EBD17-14F3-4CA0-81D5-4D30CDF17951}" dt="2021-11-15T22:42:08.632" v="571" actId="20577"/>
        <pc:sldMkLst>
          <pc:docMk/>
          <pc:sldMk cId="3255684979" sldId="328"/>
        </pc:sldMkLst>
        <pc:spChg chg="mod">
          <ac:chgData name="Sunny Chugh" userId="c356a32f9ac71235" providerId="LiveId" clId="{DA0EBD17-14F3-4CA0-81D5-4D30CDF17951}" dt="2021-11-15T22:42:08.632" v="571" actId="20577"/>
          <ac:spMkLst>
            <pc:docMk/>
            <pc:sldMk cId="3255684979" sldId="328"/>
            <ac:spMk id="2" creationId="{A0230DF1-1619-44AB-919D-4704AD0E08C3}"/>
          </ac:spMkLst>
        </pc:spChg>
        <pc:spChg chg="mod">
          <ac:chgData name="Sunny Chugh" userId="c356a32f9ac71235" providerId="LiveId" clId="{DA0EBD17-14F3-4CA0-81D5-4D30CDF17951}" dt="2021-11-15T22:41:58.111" v="566" actId="1076"/>
          <ac:spMkLst>
            <pc:docMk/>
            <pc:sldMk cId="3255684979" sldId="328"/>
            <ac:spMk id="3" creationId="{C07097C7-A95B-4359-B4F8-3AEFA82F5FFF}"/>
          </ac:spMkLst>
        </pc:spChg>
        <pc:picChg chg="del mod">
          <ac:chgData name="Sunny Chugh" userId="c356a32f9ac71235" providerId="LiveId" clId="{DA0EBD17-14F3-4CA0-81D5-4D30CDF17951}" dt="2021-11-15T22:41:26.199" v="522" actId="478"/>
          <ac:picMkLst>
            <pc:docMk/>
            <pc:sldMk cId="3255684979" sldId="328"/>
            <ac:picMk id="4" creationId="{89A455D1-0E5B-4EA1-BFF0-A1B002472F85}"/>
          </ac:picMkLst>
        </pc:picChg>
      </pc:sldChg>
      <pc:sldChg chg="del">
        <pc:chgData name="Sunny Chugh" userId="c356a32f9ac71235" providerId="LiveId" clId="{DA0EBD17-14F3-4CA0-81D5-4D30CDF17951}" dt="2021-11-15T22:34:16.616" v="142" actId="47"/>
        <pc:sldMkLst>
          <pc:docMk/>
          <pc:sldMk cId="3239406315" sldId="332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659901529" sldId="333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306982644" sldId="334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211896329" sldId="335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737350420" sldId="336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434451606" sldId="337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356213009" sldId="338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3308992553" sldId="341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391177051" sldId="343"/>
        </pc:sldMkLst>
      </pc:sldChg>
      <pc:sldChg chg="del">
        <pc:chgData name="Sunny Chugh" userId="c356a32f9ac71235" providerId="LiveId" clId="{DA0EBD17-14F3-4CA0-81D5-4D30CDF17951}" dt="2021-11-15T22:34:18.067" v="143" actId="47"/>
        <pc:sldMkLst>
          <pc:docMk/>
          <pc:sldMk cId="1026519874" sldId="345"/>
        </pc:sldMkLst>
      </pc:sldChg>
      <pc:sldChg chg="delSp del mod">
        <pc:chgData name="Sunny Chugh" userId="c356a32f9ac71235" providerId="LiveId" clId="{DA0EBD17-14F3-4CA0-81D5-4D30CDF17951}" dt="2021-11-15T22:34:20.424" v="144" actId="47"/>
        <pc:sldMkLst>
          <pc:docMk/>
          <pc:sldMk cId="2107377362" sldId="346"/>
        </pc:sldMkLst>
        <pc:picChg chg="del">
          <ac:chgData name="Sunny Chugh" userId="c356a32f9ac71235" providerId="LiveId" clId="{DA0EBD17-14F3-4CA0-81D5-4D30CDF17951}" dt="2021-11-15T22:27:34.411" v="0" actId="478"/>
          <ac:picMkLst>
            <pc:docMk/>
            <pc:sldMk cId="2107377362" sldId="346"/>
            <ac:picMk id="34" creationId="{89A455D1-0E5B-4EA1-BFF0-A1B002472F85}"/>
          </ac:picMkLst>
        </pc:picChg>
      </pc:sldChg>
      <pc:sldChg chg="addSp delSp modSp mod">
        <pc:chgData name="Sunny Chugh" userId="c356a32f9ac71235" providerId="LiveId" clId="{DA0EBD17-14F3-4CA0-81D5-4D30CDF17951}" dt="2021-11-15T22:51:09.984" v="685" actId="20577"/>
        <pc:sldMkLst>
          <pc:docMk/>
          <pc:sldMk cId="4253824770" sldId="347"/>
        </pc:sldMkLst>
        <pc:spChg chg="mod">
          <ac:chgData name="Sunny Chugh" userId="c356a32f9ac71235" providerId="LiveId" clId="{DA0EBD17-14F3-4CA0-81D5-4D30CDF17951}" dt="2021-11-15T22:40:36.724" v="508" actId="207"/>
          <ac:spMkLst>
            <pc:docMk/>
            <pc:sldMk cId="4253824770" sldId="347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2:51:09.984" v="685" actId="20577"/>
          <ac:spMkLst>
            <pc:docMk/>
            <pc:sldMk cId="4253824770" sldId="347"/>
            <ac:spMk id="3" creationId="{00000000-0000-0000-0000-000000000000}"/>
          </ac:spMkLst>
        </pc:spChg>
        <pc:spChg chg="add del mod">
          <ac:chgData name="Sunny Chugh" userId="c356a32f9ac71235" providerId="LiveId" clId="{DA0EBD17-14F3-4CA0-81D5-4D30CDF17951}" dt="2021-11-15T22:39:24.305" v="395" actId="478"/>
          <ac:spMkLst>
            <pc:docMk/>
            <pc:sldMk cId="4253824770" sldId="347"/>
            <ac:spMk id="25" creationId="{9D3D91B1-2790-4883-A37B-48240581B718}"/>
          </ac:spMkLst>
        </pc:spChg>
        <pc:spChg chg="add del mod">
          <ac:chgData name="Sunny Chugh" userId="c356a32f9ac71235" providerId="LiveId" clId="{DA0EBD17-14F3-4CA0-81D5-4D30CDF17951}" dt="2021-11-15T22:39:28.909" v="396" actId="478"/>
          <ac:spMkLst>
            <pc:docMk/>
            <pc:sldMk cId="4253824770" sldId="347"/>
            <ac:spMk id="26" creationId="{3E2AFCB4-D2F5-4957-B138-1AE9CE1782B4}"/>
          </ac:spMkLst>
        </pc:spChg>
        <pc:grpChg chg="del">
          <ac:chgData name="Sunny Chugh" userId="c356a32f9ac71235" providerId="LiveId" clId="{DA0EBD17-14F3-4CA0-81D5-4D30CDF17951}" dt="2021-11-15T22:29:07.897" v="36" actId="478"/>
          <ac:grpSpMkLst>
            <pc:docMk/>
            <pc:sldMk cId="4253824770" sldId="347"/>
            <ac:grpSpMk id="8" creationId="{F9610C15-8F38-4279-BA6F-7424650F80DD}"/>
          </ac:grpSpMkLst>
        </pc:grpChg>
        <pc:grpChg chg="del">
          <ac:chgData name="Sunny Chugh" userId="c356a32f9ac71235" providerId="LiveId" clId="{DA0EBD17-14F3-4CA0-81D5-4D30CDF17951}" dt="2021-11-15T22:29:13.598" v="37" actId="478"/>
          <ac:grpSpMkLst>
            <pc:docMk/>
            <pc:sldMk cId="4253824770" sldId="347"/>
            <ac:grpSpMk id="9" creationId="{9AACBA87-D48A-4610-B684-5D2DC7AFCB51}"/>
          </ac:grpSpMkLst>
        </pc:grpChg>
        <pc:picChg chg="del">
          <ac:chgData name="Sunny Chugh" userId="c356a32f9ac71235" providerId="LiveId" clId="{DA0EBD17-14F3-4CA0-81D5-4D30CDF17951}" dt="2021-11-15T22:29:03.327" v="34" actId="478"/>
          <ac:picMkLst>
            <pc:docMk/>
            <pc:sldMk cId="4253824770" sldId="347"/>
            <ac:picMk id="5" creationId="{26084904-C530-4459-9BD7-318C0F1014FF}"/>
          </ac:picMkLst>
        </pc:picChg>
        <pc:picChg chg="del">
          <ac:chgData name="Sunny Chugh" userId="c356a32f9ac71235" providerId="LiveId" clId="{DA0EBD17-14F3-4CA0-81D5-4D30CDF17951}" dt="2021-11-15T22:29:04.790" v="35" actId="478"/>
          <ac:picMkLst>
            <pc:docMk/>
            <pc:sldMk cId="4253824770" sldId="347"/>
            <ac:picMk id="6" creationId="{FE81B13A-7012-4112-B002-FBAE69D7A92C}"/>
          </ac:picMkLst>
        </pc:picChg>
        <pc:picChg chg="add del mod modCrop">
          <ac:chgData name="Sunny Chugh" userId="c356a32f9ac71235" providerId="LiveId" clId="{DA0EBD17-14F3-4CA0-81D5-4D30CDF17951}" dt="2021-11-15T22:36:36.500" v="146" actId="478"/>
          <ac:picMkLst>
            <pc:docMk/>
            <pc:sldMk cId="4253824770" sldId="347"/>
            <ac:picMk id="7" creationId="{BCC4B224-2413-4D46-BAFD-F9A219664D18}"/>
          </ac:picMkLst>
        </pc:picChg>
        <pc:picChg chg="add mod">
          <ac:chgData name="Sunny Chugh" userId="c356a32f9ac71235" providerId="LiveId" clId="{DA0EBD17-14F3-4CA0-81D5-4D30CDF17951}" dt="2021-11-15T22:36:54.903" v="153" actId="1076"/>
          <ac:picMkLst>
            <pc:docMk/>
            <pc:sldMk cId="4253824770" sldId="347"/>
            <ac:picMk id="11" creationId="{39041FE6-50F8-47C7-952D-10F096350438}"/>
          </ac:picMkLst>
        </pc:picChg>
        <pc:picChg chg="del">
          <ac:chgData name="Sunny Chugh" userId="c356a32f9ac71235" providerId="LiveId" clId="{DA0EBD17-14F3-4CA0-81D5-4D30CDF17951}" dt="2021-11-15T22:27:52.775" v="1" actId="478"/>
          <ac:picMkLst>
            <pc:docMk/>
            <pc:sldMk cId="4253824770" sldId="347"/>
            <ac:picMk id="34" creationId="{89A455D1-0E5B-4EA1-BFF0-A1B002472F85}"/>
          </ac:picMkLst>
        </pc:picChg>
        <pc:cxnChg chg="mod">
          <ac:chgData name="Sunny Chugh" userId="c356a32f9ac71235" providerId="LiveId" clId="{DA0EBD17-14F3-4CA0-81D5-4D30CDF17951}" dt="2021-11-15T22:29:07.897" v="36" actId="478"/>
          <ac:cxnSpMkLst>
            <pc:docMk/>
            <pc:sldMk cId="4253824770" sldId="347"/>
            <ac:cxnSpMk id="21" creationId="{93957D04-108B-4FBE-AEB4-5485715E7552}"/>
          </ac:cxnSpMkLst>
        </pc:cxnChg>
        <pc:cxnChg chg="mod">
          <ac:chgData name="Sunny Chugh" userId="c356a32f9ac71235" providerId="LiveId" clId="{DA0EBD17-14F3-4CA0-81D5-4D30CDF17951}" dt="2021-11-15T22:29:07.897" v="36" actId="478"/>
          <ac:cxnSpMkLst>
            <pc:docMk/>
            <pc:sldMk cId="4253824770" sldId="347"/>
            <ac:cxnSpMk id="23" creationId="{7D4CCA90-B1CF-4724-B4DB-27F6C8D56BE0}"/>
          </ac:cxnSpMkLst>
        </pc:cxnChg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601753770" sldId="348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3071794202" sldId="350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92852148" sldId="352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4087332138" sldId="354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235809724" sldId="355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043457256" sldId="357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806554476" sldId="359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4064767628" sldId="360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2595191709" sldId="362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1899165204" sldId="365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4230119697" sldId="368"/>
        </pc:sldMkLst>
      </pc:sldChg>
      <pc:sldChg chg="del">
        <pc:chgData name="Sunny Chugh" userId="c356a32f9ac71235" providerId="LiveId" clId="{DA0EBD17-14F3-4CA0-81D5-4D30CDF17951}" dt="2021-11-15T23:08:58.556" v="1149" actId="47"/>
        <pc:sldMkLst>
          <pc:docMk/>
          <pc:sldMk cId="538751745" sldId="369"/>
        </pc:sldMkLst>
      </pc:sldChg>
      <pc:sldChg chg="addSp delSp modSp add mod setBg">
        <pc:chgData name="Sunny Chugh" userId="c356a32f9ac71235" providerId="LiveId" clId="{DA0EBD17-14F3-4CA0-81D5-4D30CDF17951}" dt="2021-11-15T23:26:13.093" v="1302" actId="20577"/>
        <pc:sldMkLst>
          <pc:docMk/>
          <pc:sldMk cId="1399306845" sldId="370"/>
        </pc:sldMkLst>
        <pc:spChg chg="mod">
          <ac:chgData name="Sunny Chugh" userId="c356a32f9ac71235" providerId="LiveId" clId="{DA0EBD17-14F3-4CA0-81D5-4D30CDF17951}" dt="2021-11-15T22:50:11.686" v="597" actId="26606"/>
          <ac:spMkLst>
            <pc:docMk/>
            <pc:sldMk cId="1399306845" sldId="370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3:26:13.093" v="1302" actId="20577"/>
          <ac:spMkLst>
            <pc:docMk/>
            <pc:sldMk cId="1399306845" sldId="370"/>
            <ac:spMk id="3" creationId="{00000000-0000-0000-0000-000000000000}"/>
          </ac:spMkLst>
        </pc:spChg>
        <pc:spChg chg="add del">
          <ac:chgData name="Sunny Chugh" userId="c356a32f9ac71235" providerId="LiveId" clId="{DA0EBD17-14F3-4CA0-81D5-4D30CDF17951}" dt="2021-11-15T22:50:02.449" v="595" actId="26606"/>
          <ac:spMkLst>
            <pc:docMk/>
            <pc:sldMk cId="1399306845" sldId="370"/>
            <ac:spMk id="10" creationId="{8CB5D2D7-DF65-4E86-BFBA-FFB9B5ACEB64}"/>
          </ac:spMkLst>
        </pc:spChg>
        <pc:spChg chg="add del">
          <ac:chgData name="Sunny Chugh" userId="c356a32f9ac71235" providerId="LiveId" clId="{DA0EBD17-14F3-4CA0-81D5-4D30CDF17951}" dt="2021-11-15T22:50:11.686" v="597" actId="26606"/>
          <ac:spMkLst>
            <pc:docMk/>
            <pc:sldMk cId="1399306845" sldId="370"/>
            <ac:spMk id="11" creationId="{5EF17487-C386-4F99-B5EB-4FD3DF4236B2}"/>
          </ac:spMkLst>
        </pc:spChg>
        <pc:spChg chg="add del">
          <ac:chgData name="Sunny Chugh" userId="c356a32f9ac71235" providerId="LiveId" clId="{DA0EBD17-14F3-4CA0-81D5-4D30CDF17951}" dt="2021-11-15T22:50:11.686" v="597" actId="26606"/>
          <ac:spMkLst>
            <pc:docMk/>
            <pc:sldMk cId="1399306845" sldId="370"/>
            <ac:spMk id="12" creationId="{A0DE92DF-4769-4DE9-93FD-EE31271850CA}"/>
          </ac:spMkLst>
        </pc:spChg>
        <pc:spChg chg="add del">
          <ac:chgData name="Sunny Chugh" userId="c356a32f9ac71235" providerId="LiveId" clId="{DA0EBD17-14F3-4CA0-81D5-4D30CDF17951}" dt="2021-11-15T22:50:02.449" v="595" actId="26606"/>
          <ac:spMkLst>
            <pc:docMk/>
            <pc:sldMk cId="1399306845" sldId="370"/>
            <ac:spMk id="13" creationId="{AAAE94E3-A7DB-4868-B1E3-E49703488BBC}"/>
          </ac:spMkLst>
        </pc:spChg>
        <pc:spChg chg="add del">
          <ac:chgData name="Sunny Chugh" userId="c356a32f9ac71235" providerId="LiveId" clId="{DA0EBD17-14F3-4CA0-81D5-4D30CDF17951}" dt="2021-11-15T22:50:02.449" v="595" actId="26606"/>
          <ac:spMkLst>
            <pc:docMk/>
            <pc:sldMk cId="1399306845" sldId="370"/>
            <ac:spMk id="19" creationId="{3873B707-463F-40B0-8227-E8CC6C67EB25}"/>
          </ac:spMkLst>
        </pc:spChg>
        <pc:spChg chg="add del">
          <ac:chgData name="Sunny Chugh" userId="c356a32f9ac71235" providerId="LiveId" clId="{DA0EBD17-14F3-4CA0-81D5-4D30CDF17951}" dt="2021-11-15T22:50:02.449" v="595" actId="26606"/>
          <ac:spMkLst>
            <pc:docMk/>
            <pc:sldMk cId="1399306845" sldId="370"/>
            <ac:spMk id="21" creationId="{C13237C8-E62C-4F0D-A318-BD6FB6C2D138}"/>
          </ac:spMkLst>
        </pc:spChg>
        <pc:spChg chg="add del">
          <ac:chgData name="Sunny Chugh" userId="c356a32f9ac71235" providerId="LiveId" clId="{DA0EBD17-14F3-4CA0-81D5-4D30CDF17951}" dt="2021-11-15T22:50:02.449" v="595" actId="26606"/>
          <ac:spMkLst>
            <pc:docMk/>
            <pc:sldMk cId="1399306845" sldId="370"/>
            <ac:spMk id="23" creationId="{19C9EAEA-39D0-4B0E-A0EB-51E7B26740B1}"/>
          </ac:spMkLst>
        </pc:spChg>
        <pc:spChg chg="del">
          <ac:chgData name="Sunny Chugh" userId="c356a32f9ac71235" providerId="LiveId" clId="{DA0EBD17-14F3-4CA0-81D5-4D30CDF17951}" dt="2021-11-15T22:46:58.802" v="575" actId="478"/>
          <ac:spMkLst>
            <pc:docMk/>
            <pc:sldMk cId="1399306845" sldId="370"/>
            <ac:spMk id="25" creationId="{9D3D91B1-2790-4883-A37B-48240581B718}"/>
          </ac:spMkLst>
        </pc:spChg>
        <pc:spChg chg="del mod">
          <ac:chgData name="Sunny Chugh" userId="c356a32f9ac71235" providerId="LiveId" clId="{DA0EBD17-14F3-4CA0-81D5-4D30CDF17951}" dt="2021-11-15T22:46:58.802" v="575" actId="478"/>
          <ac:spMkLst>
            <pc:docMk/>
            <pc:sldMk cId="1399306845" sldId="370"/>
            <ac:spMk id="26" creationId="{3E2AFCB4-D2F5-4957-B138-1AE9CE1782B4}"/>
          </ac:spMkLst>
        </pc:spChg>
        <pc:grpChg chg="add del">
          <ac:chgData name="Sunny Chugh" userId="c356a32f9ac71235" providerId="LiveId" clId="{DA0EBD17-14F3-4CA0-81D5-4D30CDF17951}" dt="2021-11-15T22:50:02.449" v="595" actId="26606"/>
          <ac:grpSpMkLst>
            <pc:docMk/>
            <pc:sldMk cId="1399306845" sldId="370"/>
            <ac:grpSpMk id="15" creationId="{1DE889C7-FAD6-4397-98E2-05D503484459}"/>
          </ac:grpSpMkLst>
        </pc:grpChg>
        <pc:picChg chg="add mod">
          <ac:chgData name="Sunny Chugh" userId="c356a32f9ac71235" providerId="LiveId" clId="{DA0EBD17-14F3-4CA0-81D5-4D30CDF17951}" dt="2021-11-15T22:50:11.686" v="597" actId="26606"/>
          <ac:picMkLst>
            <pc:docMk/>
            <pc:sldMk cId="1399306845" sldId="370"/>
            <ac:picMk id="5" creationId="{98C7A664-1BF7-4ED6-AE26-35F3C1D612D3}"/>
          </ac:picMkLst>
        </pc:picChg>
        <pc:picChg chg="del">
          <ac:chgData name="Sunny Chugh" userId="c356a32f9ac71235" providerId="LiveId" clId="{DA0EBD17-14F3-4CA0-81D5-4D30CDF17951}" dt="2021-11-15T22:46:50.715" v="573" actId="478"/>
          <ac:picMkLst>
            <pc:docMk/>
            <pc:sldMk cId="1399306845" sldId="370"/>
            <ac:picMk id="7" creationId="{BCC4B224-2413-4D46-BAFD-F9A219664D18}"/>
          </ac:picMkLst>
        </pc:picChg>
        <pc:picChg chg="add mod">
          <ac:chgData name="Sunny Chugh" userId="c356a32f9ac71235" providerId="LiveId" clId="{DA0EBD17-14F3-4CA0-81D5-4D30CDF17951}" dt="2021-11-15T22:50:11.686" v="597" actId="26606"/>
          <ac:picMkLst>
            <pc:docMk/>
            <pc:sldMk cId="1399306845" sldId="370"/>
            <ac:picMk id="8" creationId="{C2B71F2E-CF55-4C04-B6D3-473A0D53C15A}"/>
          </ac:picMkLst>
        </pc:picChg>
      </pc:sldChg>
      <pc:sldChg chg="modSp add mod">
        <pc:chgData name="Sunny Chugh" userId="c356a32f9ac71235" providerId="LiveId" clId="{DA0EBD17-14F3-4CA0-81D5-4D30CDF17951}" dt="2021-11-15T23:26:49.971" v="1316" actId="20577"/>
        <pc:sldMkLst>
          <pc:docMk/>
          <pc:sldMk cId="3860553823" sldId="371"/>
        </pc:sldMkLst>
        <pc:spChg chg="mod">
          <ac:chgData name="Sunny Chugh" userId="c356a32f9ac71235" providerId="LiveId" clId="{DA0EBD17-14F3-4CA0-81D5-4D30CDF17951}" dt="2021-11-15T22:56:48.855" v="916" actId="20577"/>
          <ac:spMkLst>
            <pc:docMk/>
            <pc:sldMk cId="3860553823" sldId="371"/>
            <ac:spMk id="3" creationId="{00000000-0000-0000-0000-000000000000}"/>
          </ac:spMkLst>
        </pc:spChg>
        <pc:spChg chg="mod">
          <ac:chgData name="Sunny Chugh" userId="c356a32f9ac71235" providerId="LiveId" clId="{DA0EBD17-14F3-4CA0-81D5-4D30CDF17951}" dt="2021-11-15T22:55:30.073" v="808" actId="1076"/>
          <ac:spMkLst>
            <pc:docMk/>
            <pc:sldMk cId="3860553823" sldId="371"/>
            <ac:spMk id="25" creationId="{9D3D91B1-2790-4883-A37B-48240581B718}"/>
          </ac:spMkLst>
        </pc:spChg>
        <pc:spChg chg="mod">
          <ac:chgData name="Sunny Chugh" userId="c356a32f9ac71235" providerId="LiveId" clId="{DA0EBD17-14F3-4CA0-81D5-4D30CDF17951}" dt="2021-11-15T23:26:49.971" v="1316" actId="20577"/>
          <ac:spMkLst>
            <pc:docMk/>
            <pc:sldMk cId="3860553823" sldId="371"/>
            <ac:spMk id="26" creationId="{3E2AFCB4-D2F5-4957-B138-1AE9CE1782B4}"/>
          </ac:spMkLst>
        </pc:spChg>
      </pc:sldChg>
      <pc:sldChg chg="delSp modSp add mod">
        <pc:chgData name="Sunny Chugh" userId="c356a32f9ac71235" providerId="LiveId" clId="{DA0EBD17-14F3-4CA0-81D5-4D30CDF17951}" dt="2021-11-15T23:10:15.547" v="1191" actId="20577"/>
        <pc:sldMkLst>
          <pc:docMk/>
          <pc:sldMk cId="2164248659" sldId="372"/>
        </pc:sldMkLst>
        <pc:spChg chg="mod">
          <ac:chgData name="Sunny Chugh" userId="c356a32f9ac71235" providerId="LiveId" clId="{DA0EBD17-14F3-4CA0-81D5-4D30CDF17951}" dt="2021-11-15T22:58:41.114" v="942" actId="207"/>
          <ac:spMkLst>
            <pc:docMk/>
            <pc:sldMk cId="2164248659" sldId="372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3:10:15.547" v="1191" actId="20577"/>
          <ac:spMkLst>
            <pc:docMk/>
            <pc:sldMk cId="2164248659" sldId="372"/>
            <ac:spMk id="3" creationId="{00000000-0000-0000-0000-000000000000}"/>
          </ac:spMkLst>
        </pc:spChg>
        <pc:spChg chg="del">
          <ac:chgData name="Sunny Chugh" userId="c356a32f9ac71235" providerId="LiveId" clId="{DA0EBD17-14F3-4CA0-81D5-4D30CDF17951}" dt="2021-11-15T22:58:47.154" v="943" actId="478"/>
          <ac:spMkLst>
            <pc:docMk/>
            <pc:sldMk cId="2164248659" sldId="372"/>
            <ac:spMk id="25" creationId="{9D3D91B1-2790-4883-A37B-48240581B718}"/>
          </ac:spMkLst>
        </pc:spChg>
        <pc:spChg chg="del">
          <ac:chgData name="Sunny Chugh" userId="c356a32f9ac71235" providerId="LiveId" clId="{DA0EBD17-14F3-4CA0-81D5-4D30CDF17951}" dt="2021-11-15T22:58:47.154" v="943" actId="478"/>
          <ac:spMkLst>
            <pc:docMk/>
            <pc:sldMk cId="2164248659" sldId="372"/>
            <ac:spMk id="26" creationId="{3E2AFCB4-D2F5-4957-B138-1AE9CE1782B4}"/>
          </ac:spMkLst>
        </pc:spChg>
      </pc:sldChg>
      <pc:sldChg chg="addSp delSp modSp add mod">
        <pc:chgData name="Sunny Chugh" userId="c356a32f9ac71235" providerId="LiveId" clId="{DA0EBD17-14F3-4CA0-81D5-4D30CDF17951}" dt="2021-11-15T23:18:45.061" v="1298" actId="20577"/>
        <pc:sldMkLst>
          <pc:docMk/>
          <pc:sldMk cId="789073419" sldId="373"/>
        </pc:sldMkLst>
        <pc:spChg chg="mod">
          <ac:chgData name="Sunny Chugh" userId="c356a32f9ac71235" providerId="LiveId" clId="{DA0EBD17-14F3-4CA0-81D5-4D30CDF17951}" dt="2021-11-15T23:18:45.061" v="1298" actId="20577"/>
          <ac:spMkLst>
            <pc:docMk/>
            <pc:sldMk cId="789073419" sldId="373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3:01:23.561" v="981" actId="20577"/>
          <ac:spMkLst>
            <pc:docMk/>
            <pc:sldMk cId="789073419" sldId="373"/>
            <ac:spMk id="3" creationId="{00000000-0000-0000-0000-000000000000}"/>
          </ac:spMkLst>
        </pc:spChg>
        <pc:picChg chg="add del mod">
          <ac:chgData name="Sunny Chugh" userId="c356a32f9ac71235" providerId="LiveId" clId="{DA0EBD17-14F3-4CA0-81D5-4D30CDF17951}" dt="2021-11-15T23:01:53.798" v="982" actId="478"/>
          <ac:picMkLst>
            <pc:docMk/>
            <pc:sldMk cId="789073419" sldId="373"/>
            <ac:picMk id="5" creationId="{6603975A-2E78-4957-945F-CCB9A3DA02D1}"/>
          </ac:picMkLst>
        </pc:picChg>
        <pc:picChg chg="del">
          <ac:chgData name="Sunny Chugh" userId="c356a32f9ac71235" providerId="LiveId" clId="{DA0EBD17-14F3-4CA0-81D5-4D30CDF17951}" dt="2021-11-15T23:00:13.100" v="972" actId="478"/>
          <ac:picMkLst>
            <pc:docMk/>
            <pc:sldMk cId="789073419" sldId="373"/>
            <ac:picMk id="7" creationId="{BCC4B224-2413-4D46-BAFD-F9A219664D18}"/>
          </ac:picMkLst>
        </pc:picChg>
        <pc:picChg chg="add mod">
          <ac:chgData name="Sunny Chugh" userId="c356a32f9ac71235" providerId="LiveId" clId="{DA0EBD17-14F3-4CA0-81D5-4D30CDF17951}" dt="2021-11-15T23:02:08.558" v="985" actId="1076"/>
          <ac:picMkLst>
            <pc:docMk/>
            <pc:sldMk cId="789073419" sldId="373"/>
            <ac:picMk id="8" creationId="{49D7C440-B204-4D88-B813-8C40F8EC4963}"/>
          </ac:picMkLst>
        </pc:picChg>
      </pc:sldChg>
      <pc:sldChg chg="addSp delSp modSp add mod">
        <pc:chgData name="Sunny Chugh" userId="c356a32f9ac71235" providerId="LiveId" clId="{DA0EBD17-14F3-4CA0-81D5-4D30CDF17951}" dt="2021-11-15T23:10:57.184" v="1208" actId="20577"/>
        <pc:sldMkLst>
          <pc:docMk/>
          <pc:sldMk cId="2881122724" sldId="374"/>
        </pc:sldMkLst>
        <pc:spChg chg="mod">
          <ac:chgData name="Sunny Chugh" userId="c356a32f9ac71235" providerId="LiveId" clId="{DA0EBD17-14F3-4CA0-81D5-4D30CDF17951}" dt="2021-11-15T23:03:09.778" v="1004" actId="20577"/>
          <ac:spMkLst>
            <pc:docMk/>
            <pc:sldMk cId="2881122724" sldId="374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3:10:57.184" v="1208" actId="20577"/>
          <ac:spMkLst>
            <pc:docMk/>
            <pc:sldMk cId="2881122724" sldId="374"/>
            <ac:spMk id="3" creationId="{00000000-0000-0000-0000-000000000000}"/>
          </ac:spMkLst>
        </pc:spChg>
        <pc:picChg chg="add mod">
          <ac:chgData name="Sunny Chugh" userId="c356a32f9ac71235" providerId="LiveId" clId="{DA0EBD17-14F3-4CA0-81D5-4D30CDF17951}" dt="2021-11-15T23:04:59.607" v="1028" actId="1076"/>
          <ac:picMkLst>
            <pc:docMk/>
            <pc:sldMk cId="2881122724" sldId="374"/>
            <ac:picMk id="5" creationId="{419C23C1-6476-49D5-87FD-684B9A59B7A4}"/>
          </ac:picMkLst>
        </pc:picChg>
        <pc:picChg chg="del">
          <ac:chgData name="Sunny Chugh" userId="c356a32f9ac71235" providerId="LiveId" clId="{DA0EBD17-14F3-4CA0-81D5-4D30CDF17951}" dt="2021-11-15T23:03:56.671" v="1024" actId="478"/>
          <ac:picMkLst>
            <pc:docMk/>
            <pc:sldMk cId="2881122724" sldId="374"/>
            <ac:picMk id="8" creationId="{49D7C440-B204-4D88-B813-8C40F8EC4963}"/>
          </ac:picMkLst>
        </pc:picChg>
      </pc:sldChg>
      <pc:sldChg chg="addSp delSp modSp add mod">
        <pc:chgData name="Sunny Chugh" userId="c356a32f9ac71235" providerId="LiveId" clId="{DA0EBD17-14F3-4CA0-81D5-4D30CDF17951}" dt="2021-11-15T23:28:17.082" v="1319" actId="313"/>
        <pc:sldMkLst>
          <pc:docMk/>
          <pc:sldMk cId="3460319485" sldId="375"/>
        </pc:sldMkLst>
        <pc:spChg chg="mod">
          <ac:chgData name="Sunny Chugh" userId="c356a32f9ac71235" providerId="LiveId" clId="{DA0EBD17-14F3-4CA0-81D5-4D30CDF17951}" dt="2021-11-15T23:07:54.405" v="1139" actId="1076"/>
          <ac:spMkLst>
            <pc:docMk/>
            <pc:sldMk cId="3460319485" sldId="375"/>
            <ac:spMk id="2" creationId="{47E9502A-D6A8-446B-BFF4-62A8954ED7A0}"/>
          </ac:spMkLst>
        </pc:spChg>
        <pc:spChg chg="mod">
          <ac:chgData name="Sunny Chugh" userId="c356a32f9ac71235" providerId="LiveId" clId="{DA0EBD17-14F3-4CA0-81D5-4D30CDF17951}" dt="2021-11-15T23:28:17.082" v="1319" actId="313"/>
          <ac:spMkLst>
            <pc:docMk/>
            <pc:sldMk cId="3460319485" sldId="375"/>
            <ac:spMk id="3" creationId="{00000000-0000-0000-0000-000000000000}"/>
          </ac:spMkLst>
        </pc:spChg>
        <pc:spChg chg="add mod">
          <ac:chgData name="Sunny Chugh" userId="c356a32f9ac71235" providerId="LiveId" clId="{DA0EBD17-14F3-4CA0-81D5-4D30CDF17951}" dt="2021-11-15T23:08:24.745" v="1144" actId="14100"/>
          <ac:spMkLst>
            <pc:docMk/>
            <pc:sldMk cId="3460319485" sldId="375"/>
            <ac:spMk id="6" creationId="{DEA4CEC0-091C-4ED0-9B28-D9DBC9245F5C}"/>
          </ac:spMkLst>
        </pc:spChg>
        <pc:spChg chg="add mod">
          <ac:chgData name="Sunny Chugh" userId="c356a32f9ac71235" providerId="LiveId" clId="{DA0EBD17-14F3-4CA0-81D5-4D30CDF17951}" dt="2021-11-15T23:08:46.373" v="1148" actId="20577"/>
          <ac:spMkLst>
            <pc:docMk/>
            <pc:sldMk cId="3460319485" sldId="375"/>
            <ac:spMk id="7" creationId="{9226E107-C826-4658-9105-4F09C740FC2C}"/>
          </ac:spMkLst>
        </pc:spChg>
        <pc:picChg chg="del">
          <ac:chgData name="Sunny Chugh" userId="c356a32f9ac71235" providerId="LiveId" clId="{DA0EBD17-14F3-4CA0-81D5-4D30CDF17951}" dt="2021-11-15T23:05:55.937" v="1030" actId="478"/>
          <ac:picMkLst>
            <pc:docMk/>
            <pc:sldMk cId="3460319485" sldId="375"/>
            <ac:picMk id="5" creationId="{419C23C1-6476-49D5-87FD-684B9A59B7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1FFB-CD1A-4C3F-8030-2FF9ACA5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E02F-C5F3-4D5F-85F4-E8EBC27F8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13C-3C37-4FE6-B603-21D24A5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9BB1-AF8B-4141-B6B1-D75B013BD04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0884-A5F6-49C0-80A8-69DE4F32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4D7-545C-40A4-80DF-6221A01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02D-58A9-4463-94CC-BB4E06D51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5431-1D36-440A-A162-969B19C4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CF75-BDF2-459F-8E49-17183C30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3271-5087-4842-8F90-AED6B795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20FA-B2B8-4A41-9879-D55EF22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44AC-A036-4CCB-BF2B-08069131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1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CEBE6-3AE3-4ED1-B415-09249459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A0A27-9C07-486D-AE50-14F1AE39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4EDB-331A-4464-ABA3-D969E912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15A-8E2C-4DCC-B086-589050DE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F11B-41D2-4071-ADFB-87B1BAC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3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B47A-ECBF-4879-9EB0-557C269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0EE5-93B0-4E48-B535-10C954B1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2B9C-3B89-4F20-AC89-3F9EE941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EDDD-B376-42D8-BEBB-8A50F988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A551-F454-47AC-B9CD-705A48E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4BC8-A18A-4EEE-A3EC-A092513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6A40-6A70-4C35-A4B9-1EA518EB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4C30-4865-4237-8C9B-794848C1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5E9B-4B72-4C23-99C9-AE261B36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7361-A442-4ECF-AFE3-D8873F92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BF06-12C1-46E5-AF14-4D899B9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F2E4-B3C4-498F-9BC4-C78E0B326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66B1-3C8D-4B5A-8428-117CFEE8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45E3F-B77C-44F8-9E05-83B9290C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60566-6ABD-4F2D-AD17-C3B1C6E9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FCFEF-53F0-4443-889D-8DF385F6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7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69B3-30D5-4976-A8EF-E6100221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57FB-56A0-4747-9D41-A235F50F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4492-137C-487B-B676-614A724D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FE2EA-833B-43F8-A4F6-2B0407D9A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9984A-2BFA-4F5E-90C2-A065B524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26B88-FB80-4FFA-85E6-3DB3A1BA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453B4-0DCE-4173-A5D9-C0054FD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7B07A-1C5B-43E3-B852-ADB1D303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3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1DDC-E2B2-4156-817A-89DE5D29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DC64-B8A5-4713-896F-D330D8C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F020F-D79E-438F-A2B1-441538A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FD04-C5B2-4A07-914E-157CAE2F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E91DF-F9C0-461A-88F9-88CAFEA7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9BB1-AF8B-4141-B6B1-D75B013BD04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BD777-113A-432E-9FC7-6990F199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63829-D081-4E89-A502-068DE33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02D-58A9-4463-94CC-BB4E06D51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298B-47D6-42A6-B8F7-21A70000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BB5C-EB38-4E76-B912-41162396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DA48B-1849-4C81-8FA0-812A1A2A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19ED-9AB4-4E7B-AB22-FA1BE8AA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A109C-1E37-4901-A3B5-13A3A5F3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7C23-AA71-40CC-AAC0-983B0A80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9602-95FA-4C6F-975E-D7B6B33A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4FB3E-EF81-4474-80E2-60D537801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9D0A-2C9B-40A6-BA4D-92C208DF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F553-0A74-4116-8948-E57B14F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C2D60-6B13-4A3C-B96C-EBAD7A0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50F7A-4E57-4216-BCB8-71D8C97E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EEEC-CB39-46EC-8691-E075EC56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38E8-96AD-4A36-9A95-1F3B39B4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8318-F98D-4E8F-9310-62D3E323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9321-18AF-4CCE-85C7-8A46D713EAE0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F313-BEC0-4F51-A4F4-8363DA269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4D38-0E8C-426C-B3E0-0DD879342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1A80-36DD-464E-BF43-1E2AD6123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6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30DF1-1619-44AB-919D-4704AD0E08C3}"/>
              </a:ext>
            </a:extLst>
          </p:cNvPr>
          <p:cNvSpPr txBox="1"/>
          <p:nvPr/>
        </p:nvSpPr>
        <p:spPr>
          <a:xfrm>
            <a:off x="2846895" y="714067"/>
            <a:ext cx="598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Hastings Direct 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</a:rPr>
              <a:t>Claims Prediction task</a:t>
            </a:r>
            <a:endParaRPr lang="en-GB" sz="48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097C7-A95B-4359-B4F8-3AEFA82F5FFF}"/>
              </a:ext>
            </a:extLst>
          </p:cNvPr>
          <p:cNvSpPr txBox="1"/>
          <p:nvPr/>
        </p:nvSpPr>
        <p:spPr>
          <a:xfrm>
            <a:off x="8171022" y="3927943"/>
            <a:ext cx="267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Sunny Chugh</a:t>
            </a:r>
          </a:p>
        </p:txBody>
      </p:sp>
    </p:spTree>
    <p:extLst>
      <p:ext uri="{BB962C8B-B14F-4D97-AF65-F5344CB8AC3E}">
        <p14:creationId xmlns:p14="http://schemas.microsoft.com/office/powerpoint/2010/main" val="325568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Working code 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447" y="1532806"/>
            <a:ext cx="4554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code task is broken in subtasks: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excel sheet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Preprocess the data (remove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train and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Decide/Fit the type of Machine Learning model to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the feature importance values of different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on the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 Strings have not been written right now to save space as needing screenshots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41FE6-50F8-47C7-952D-10F096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05" y="658595"/>
            <a:ext cx="6614328" cy="61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Issues Identified</a:t>
            </a:r>
            <a:endParaRPr lang="en-GB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10" y="1504857"/>
            <a:ext cx="4467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345 NA/</a:t>
            </a:r>
            <a:r>
              <a:rPr lang="en-US" dirty="0" err="1"/>
              <a:t>NaN</a:t>
            </a:r>
            <a:r>
              <a:rPr lang="en-US" dirty="0"/>
              <a:t> values </a:t>
            </a:r>
            <a:br>
              <a:rPr lang="en-US" dirty="0"/>
            </a:br>
            <a:r>
              <a:rPr lang="en-US" dirty="0"/>
              <a:t>(in </a:t>
            </a:r>
            <a:r>
              <a:rPr lang="en-US" dirty="0" err="1"/>
              <a:t>Weather_conditions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values of Incurred </a:t>
            </a:r>
            <a:br>
              <a:rPr lang="en-US" dirty="0"/>
            </a:br>
            <a:r>
              <a:rPr lang="en-US" dirty="0"/>
              <a:t>for different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encoding- process of turning categorical data in a dataset </a:t>
            </a:r>
            <a:br>
              <a:rPr lang="en-US" dirty="0"/>
            </a:br>
            <a:r>
              <a:rPr lang="en-US" dirty="0"/>
              <a:t>into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values for inputs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7A664-1BF7-4ED6-AE26-35F3C1D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897308"/>
            <a:ext cx="7346963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71F2E-CF55-4C04-B6D3-473A0D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89" y="2447309"/>
            <a:ext cx="742101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Issues Identified</a:t>
            </a:r>
            <a:endParaRPr lang="en-GB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10" y="1504525"/>
            <a:ext cx="4467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345 NA/</a:t>
            </a:r>
            <a:r>
              <a:rPr lang="en-US" dirty="0" err="1"/>
              <a:t>NaN</a:t>
            </a:r>
            <a:r>
              <a:rPr lang="en-US" dirty="0"/>
              <a:t> values </a:t>
            </a:r>
            <a:br>
              <a:rPr lang="en-US" dirty="0"/>
            </a:br>
            <a:r>
              <a:rPr lang="en-US" dirty="0"/>
              <a:t>(in </a:t>
            </a:r>
            <a:r>
              <a:rPr lang="en-US" dirty="0" err="1"/>
              <a:t>Weather_conditions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values of Incurred for different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encoding- process of turning categorical data in a dataset into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values for inputs rows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91B1-2790-4883-A37B-48240581B718}"/>
              </a:ext>
            </a:extLst>
          </p:cNvPr>
          <p:cNvSpPr txBox="1"/>
          <p:nvPr/>
        </p:nvSpPr>
        <p:spPr>
          <a:xfrm>
            <a:off x="686409" y="35353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Solutions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2AFCB4-D2F5-4957-B138-1AE9CE1782B4}"/>
              </a:ext>
            </a:extLst>
          </p:cNvPr>
          <p:cNvSpPr txBox="1"/>
          <p:nvPr/>
        </p:nvSpPr>
        <p:spPr>
          <a:xfrm>
            <a:off x="686410" y="3994670"/>
            <a:ext cx="4467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NA/</a:t>
            </a:r>
            <a:r>
              <a:rPr lang="en-US" dirty="0" err="1"/>
              <a:t>NaN</a:t>
            </a:r>
            <a:r>
              <a:rPr lang="en-US" dirty="0"/>
              <a:t>/ Zero values of Incurred rows. Could have take mean or median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encoding- process of turning categorical data in a dataset into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like a lot of columns might not needed so only selected a few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the mean of the similar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4B224-2413-4D46-BAFD-F9A219664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" r="10393"/>
          <a:stretch/>
        </p:blipFill>
        <p:spPr>
          <a:xfrm>
            <a:off x="5542961" y="877194"/>
            <a:ext cx="6561056" cy="59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Data Cleansing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10" y="1504525"/>
            <a:ext cx="446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 values = remove, 0, mean or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or capped the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input rows with same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4B224-2413-4D46-BAFD-F9A219664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" r="10393"/>
          <a:stretch/>
        </p:blipFill>
        <p:spPr>
          <a:xfrm>
            <a:off x="5542961" y="877194"/>
            <a:ext cx="6561056" cy="59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Models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10" y="1504525"/>
            <a:ext cx="446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7C440-B204-4D88-B813-8C40F8EC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41" y="504834"/>
            <a:ext cx="7125694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35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Model assessment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10" y="1504525"/>
            <a:ext cx="4467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Feature_importances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error metrics that are commonly used for evaluating and reporting the performance of a regression model; they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 (MSE).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(RMSE).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23C1-6476-49D5-87FD-684B9A59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69" y="1439684"/>
            <a:ext cx="695793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2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502A-D6A8-446B-BFF4-62A8954ED7A0}"/>
              </a:ext>
            </a:extLst>
          </p:cNvPr>
          <p:cNvSpPr txBox="1"/>
          <p:nvPr/>
        </p:nvSpPr>
        <p:spPr>
          <a:xfrm>
            <a:off x="686410" y="658595"/>
            <a:ext cx="823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Suggestions for model improvements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409" y="1344420"/>
            <a:ext cx="8231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MLP using </a:t>
            </a:r>
            <a:r>
              <a:rPr lang="en-US" dirty="0" err="1"/>
              <a:t>PyTorch</a:t>
            </a:r>
            <a:r>
              <a:rPr lang="en-US" dirty="0"/>
              <a:t> and use Dropouts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Hyperparameters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Grid search for optimized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use </a:t>
            </a:r>
            <a:r>
              <a:rPr lang="en-US" dirty="0" err="1"/>
              <a:t>MLflow</a:t>
            </a:r>
            <a:r>
              <a:rPr lang="en-US" dirty="0"/>
              <a:t> to compare various model and reach the best optimized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have added unit tests (but avoided for now)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4CEC0-091C-4ED0-9B28-D9DBC9245F5C}"/>
              </a:ext>
            </a:extLst>
          </p:cNvPr>
          <p:cNvSpPr txBox="1"/>
          <p:nvPr/>
        </p:nvSpPr>
        <p:spPr>
          <a:xfrm>
            <a:off x="686410" y="3554195"/>
            <a:ext cx="1001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Practical challenges for implementing your model</a:t>
            </a:r>
            <a:endParaRPr lang="en-GB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E107-C826-4658-9105-4F09C740FC2C}"/>
              </a:ext>
            </a:extLst>
          </p:cNvPr>
          <p:cNvSpPr txBox="1"/>
          <p:nvPr/>
        </p:nvSpPr>
        <p:spPr>
          <a:xfrm>
            <a:off x="686409" y="4138970"/>
            <a:ext cx="823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Quality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Irrelevant/Unwanted Features</a:t>
            </a:r>
          </a:p>
        </p:txBody>
      </p:sp>
    </p:spTree>
    <p:extLst>
      <p:ext uri="{BB962C8B-B14F-4D97-AF65-F5344CB8AC3E}">
        <p14:creationId xmlns:p14="http://schemas.microsoft.com/office/powerpoint/2010/main" val="34603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341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Ghosh</dc:creator>
  <cp:lastModifiedBy>Sunny Chugh</cp:lastModifiedBy>
  <cp:revision>216</cp:revision>
  <dcterms:created xsi:type="dcterms:W3CDTF">2018-07-20T23:45:28Z</dcterms:created>
  <dcterms:modified xsi:type="dcterms:W3CDTF">2021-11-15T23:28:30Z</dcterms:modified>
</cp:coreProperties>
</file>