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howsMovies_ProducedYearly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D316F0C-CF5D-4EC4-9961-0FCE89CBEDB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ShowsMovies_ProducedYearly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25B9E58-5C12-422B-A2A0-35F91F40C0F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5/22/2025 5:47:10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1F35D68A-F49F-4B8C-8935-18FCF40EED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15"/>
            <a:ext cx="12192000" cy="668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2025-05-22T17:47:10Z</dcterms:created>
  <dcterms:modified xsi:type="dcterms:W3CDTF">2025-05-22T17:47:10Z</dcterms:modified>
</cp:coreProperties>
</file>