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4" r:id="rId4"/>
    <p:sldId id="260" r:id="rId5"/>
    <p:sldId id="264" r:id="rId6"/>
    <p:sldId id="273" r:id="rId7"/>
    <p:sldId id="275" r:id="rId8"/>
    <p:sldId id="276" r:id="rId9"/>
    <p:sldId id="277" r:id="rId10"/>
    <p:sldId id="272" r:id="rId11"/>
    <p:sldId id="257" r:id="rId12"/>
    <p:sldId id="258" r:id="rId13"/>
    <p:sldId id="259" r:id="rId14"/>
    <p:sldId id="261" r:id="rId15"/>
    <p:sldId id="262" r:id="rId16"/>
    <p:sldId id="265" r:id="rId17"/>
    <p:sldId id="266" r:id="rId18"/>
    <p:sldId id="267" r:id="rId19"/>
    <p:sldId id="269" r:id="rId20"/>
    <p:sldId id="270" r:id="rId21"/>
    <p:sldId id="26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EC07B-C799-4D10-A8DC-C28006D5B19A}" v="15" dt="2025-10-09T04:37:4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y Zhang" userId="16e3ded945e244f6" providerId="LiveId" clId="{C26F373B-0713-44FE-A172-F9B6B4BC0A55}"/>
    <pc:docChg chg="undo custSel addSld delSld modSld sldOrd">
      <pc:chgData name="Betty Zhang" userId="16e3ded945e244f6" providerId="LiveId" clId="{C26F373B-0713-44FE-A172-F9B6B4BC0A55}" dt="2025-10-09T05:39:43.023" v="839" actId="20577"/>
      <pc:docMkLst>
        <pc:docMk/>
      </pc:docMkLst>
      <pc:sldChg chg="modSp new mod">
        <pc:chgData name="Betty Zhang" userId="16e3ded945e244f6" providerId="LiveId" clId="{C26F373B-0713-44FE-A172-F9B6B4BC0A55}" dt="2025-10-09T05:39:43.023" v="839" actId="20577"/>
        <pc:sldMkLst>
          <pc:docMk/>
          <pc:sldMk cId="3994754069" sldId="256"/>
        </pc:sldMkLst>
        <pc:spChg chg="mod">
          <ac:chgData name="Betty Zhang" userId="16e3ded945e244f6" providerId="LiveId" clId="{C26F373B-0713-44FE-A172-F9B6B4BC0A55}" dt="2025-10-09T05:39:11.326" v="790" actId="20577"/>
          <ac:spMkLst>
            <pc:docMk/>
            <pc:sldMk cId="3994754069" sldId="256"/>
            <ac:spMk id="2" creationId="{7682D7CD-228B-A838-6D8D-689AE17D01A5}"/>
          </ac:spMkLst>
        </pc:spChg>
        <pc:spChg chg="mod">
          <ac:chgData name="Betty Zhang" userId="16e3ded945e244f6" providerId="LiveId" clId="{C26F373B-0713-44FE-A172-F9B6B4BC0A55}" dt="2025-10-09T05:39:43.023" v="839" actId="20577"/>
          <ac:spMkLst>
            <pc:docMk/>
            <pc:sldMk cId="3994754069" sldId="256"/>
            <ac:spMk id="3" creationId="{C6913EC1-28D6-C2E1-C8C9-0B962EA0727C}"/>
          </ac:spMkLst>
        </pc:spChg>
      </pc:sldChg>
      <pc:sldChg chg="addSp delSp modSp new mod">
        <pc:chgData name="Betty Zhang" userId="16e3ded945e244f6" providerId="LiveId" clId="{C26F373B-0713-44FE-A172-F9B6B4BC0A55}" dt="2025-10-08T20:38:57.751" v="34" actId="122"/>
        <pc:sldMkLst>
          <pc:docMk/>
          <pc:sldMk cId="3140993520" sldId="257"/>
        </pc:sldMkLst>
        <pc:spChg chg="mod">
          <ac:chgData name="Betty Zhang" userId="16e3ded945e244f6" providerId="LiveId" clId="{C26F373B-0713-44FE-A172-F9B6B4BC0A55}" dt="2025-10-08T20:38:57.751" v="34" actId="122"/>
          <ac:spMkLst>
            <pc:docMk/>
            <pc:sldMk cId="3140993520" sldId="257"/>
            <ac:spMk id="2" creationId="{42164E75-B172-4786-CFB7-3CCA772C7FE4}"/>
          </ac:spMkLst>
        </pc:spChg>
        <pc:spChg chg="del">
          <ac:chgData name="Betty Zhang" userId="16e3ded945e244f6" providerId="LiveId" clId="{C26F373B-0713-44FE-A172-F9B6B4BC0A55}" dt="2025-10-08T20:34:34.651" v="3" actId="22"/>
          <ac:spMkLst>
            <pc:docMk/>
            <pc:sldMk cId="3140993520" sldId="257"/>
            <ac:spMk id="3" creationId="{0FEC68BB-2AE2-C242-1F5A-EBAC5BA60887}"/>
          </ac:spMkLst>
        </pc:spChg>
        <pc:picChg chg="add mod ord">
          <ac:chgData name="Betty Zhang" userId="16e3ded945e244f6" providerId="LiveId" clId="{C26F373B-0713-44FE-A172-F9B6B4BC0A55}" dt="2025-10-08T20:34:34.651" v="3" actId="22"/>
          <ac:picMkLst>
            <pc:docMk/>
            <pc:sldMk cId="3140993520" sldId="257"/>
            <ac:picMk id="5" creationId="{CD33F1A4-5E6B-D54B-2106-8B1C9C24363E}"/>
          </ac:picMkLst>
        </pc:picChg>
      </pc:sldChg>
      <pc:sldChg chg="addSp delSp modSp new mod">
        <pc:chgData name="Betty Zhang" userId="16e3ded945e244f6" providerId="LiveId" clId="{C26F373B-0713-44FE-A172-F9B6B4BC0A55}" dt="2025-10-08T20:36:37.224" v="21" actId="14100"/>
        <pc:sldMkLst>
          <pc:docMk/>
          <pc:sldMk cId="148420760" sldId="258"/>
        </pc:sldMkLst>
        <pc:spChg chg="del">
          <ac:chgData name="Betty Zhang" userId="16e3ded945e244f6" providerId="LiveId" clId="{C26F373B-0713-44FE-A172-F9B6B4BC0A55}" dt="2025-10-08T20:36:24.163" v="17" actId="478"/>
          <ac:spMkLst>
            <pc:docMk/>
            <pc:sldMk cId="148420760" sldId="258"/>
            <ac:spMk id="2" creationId="{50BBD2BF-81A4-4DE5-F591-E8B78C60A5F5}"/>
          </ac:spMkLst>
        </pc:spChg>
        <pc:spChg chg="del">
          <ac:chgData name="Betty Zhang" userId="16e3ded945e244f6" providerId="LiveId" clId="{C26F373B-0713-44FE-A172-F9B6B4BC0A55}" dt="2025-10-08T20:36:18.409" v="16" actId="22"/>
          <ac:spMkLst>
            <pc:docMk/>
            <pc:sldMk cId="148420760" sldId="258"/>
            <ac:spMk id="3" creationId="{6ED4B632-EB64-B9C2-05F8-B9178D93B0F4}"/>
          </ac:spMkLst>
        </pc:spChg>
        <pc:picChg chg="add mod ord">
          <ac:chgData name="Betty Zhang" userId="16e3ded945e244f6" providerId="LiveId" clId="{C26F373B-0713-44FE-A172-F9B6B4BC0A55}" dt="2025-10-08T20:36:37.224" v="21" actId="14100"/>
          <ac:picMkLst>
            <pc:docMk/>
            <pc:sldMk cId="148420760" sldId="258"/>
            <ac:picMk id="5" creationId="{184F6C42-BCD5-FBC8-0FFF-F447F57C0880}"/>
          </ac:picMkLst>
        </pc:picChg>
      </pc:sldChg>
      <pc:sldChg chg="addSp delSp modSp new mod">
        <pc:chgData name="Betty Zhang" userId="16e3ded945e244f6" providerId="LiveId" clId="{C26F373B-0713-44FE-A172-F9B6B4BC0A55}" dt="2025-10-08T21:09:07.530" v="37" actId="22"/>
        <pc:sldMkLst>
          <pc:docMk/>
          <pc:sldMk cId="2855727929" sldId="259"/>
        </pc:sldMkLst>
        <pc:spChg chg="mod">
          <ac:chgData name="Betty Zhang" userId="16e3ded945e244f6" providerId="LiveId" clId="{C26F373B-0713-44FE-A172-F9B6B4BC0A55}" dt="2025-10-08T20:38:52.596" v="33" actId="122"/>
          <ac:spMkLst>
            <pc:docMk/>
            <pc:sldMk cId="2855727929" sldId="259"/>
            <ac:spMk id="2" creationId="{E3772933-C53B-785A-D420-27DBDAA37040}"/>
          </ac:spMkLst>
        </pc:spChg>
        <pc:spChg chg="del">
          <ac:chgData name="Betty Zhang" userId="16e3ded945e244f6" providerId="LiveId" clId="{C26F373B-0713-44FE-A172-F9B6B4BC0A55}" dt="2025-10-08T20:47:50.266" v="35" actId="22"/>
          <ac:spMkLst>
            <pc:docMk/>
            <pc:sldMk cId="2855727929" sldId="259"/>
            <ac:spMk id="3" creationId="{98C20558-AC40-B441-AF4F-A12D17AD10A4}"/>
          </ac:spMkLst>
        </pc:spChg>
        <pc:spChg chg="add del mod">
          <ac:chgData name="Betty Zhang" userId="16e3ded945e244f6" providerId="LiveId" clId="{C26F373B-0713-44FE-A172-F9B6B4BC0A55}" dt="2025-10-08T21:09:07.530" v="37" actId="22"/>
          <ac:spMkLst>
            <pc:docMk/>
            <pc:sldMk cId="2855727929" sldId="259"/>
            <ac:spMk id="7" creationId="{7A433B47-4E37-3522-7FC1-250E52FAADFB}"/>
          </ac:spMkLst>
        </pc:spChg>
        <pc:picChg chg="add del mod ord">
          <ac:chgData name="Betty Zhang" userId="16e3ded945e244f6" providerId="LiveId" clId="{C26F373B-0713-44FE-A172-F9B6B4BC0A55}" dt="2025-10-08T21:09:04.819" v="36" actId="478"/>
          <ac:picMkLst>
            <pc:docMk/>
            <pc:sldMk cId="2855727929" sldId="259"/>
            <ac:picMk id="5" creationId="{34E4F8E1-3277-8300-28A7-79E4A0C76BB5}"/>
          </ac:picMkLst>
        </pc:picChg>
        <pc:picChg chg="add mod ord">
          <ac:chgData name="Betty Zhang" userId="16e3ded945e244f6" providerId="LiveId" clId="{C26F373B-0713-44FE-A172-F9B6B4BC0A55}" dt="2025-10-08T21:09:07.530" v="37" actId="22"/>
          <ac:picMkLst>
            <pc:docMk/>
            <pc:sldMk cId="2855727929" sldId="259"/>
            <ac:picMk id="9" creationId="{11920BAE-8D25-8D46-7F44-EE53014E8702}"/>
          </ac:picMkLst>
        </pc:picChg>
      </pc:sldChg>
      <pc:sldChg chg="addSp delSp modSp new mod ord">
        <pc:chgData name="Betty Zhang" userId="16e3ded945e244f6" providerId="LiveId" clId="{C26F373B-0713-44FE-A172-F9B6B4BC0A55}" dt="2025-10-09T04:39:22.797" v="412" actId="404"/>
        <pc:sldMkLst>
          <pc:docMk/>
          <pc:sldMk cId="1078830920" sldId="260"/>
        </pc:sldMkLst>
        <pc:spChg chg="mod">
          <ac:chgData name="Betty Zhang" userId="16e3ded945e244f6" providerId="LiveId" clId="{C26F373B-0713-44FE-A172-F9B6B4BC0A55}" dt="2025-10-09T04:39:22.797" v="412" actId="404"/>
          <ac:spMkLst>
            <pc:docMk/>
            <pc:sldMk cId="1078830920" sldId="260"/>
            <ac:spMk id="2" creationId="{22341B3C-A68C-F842-49B4-441CCA75813E}"/>
          </ac:spMkLst>
        </pc:spChg>
        <pc:spChg chg="del">
          <ac:chgData name="Betty Zhang" userId="16e3ded945e244f6" providerId="LiveId" clId="{C26F373B-0713-44FE-A172-F9B6B4BC0A55}" dt="2025-10-09T02:51:46.695" v="92" actId="22"/>
          <ac:spMkLst>
            <pc:docMk/>
            <pc:sldMk cId="1078830920" sldId="260"/>
            <ac:spMk id="3" creationId="{856F05A9-3BEB-38F2-D59F-EBC48467A449}"/>
          </ac:spMkLst>
        </pc:spChg>
        <pc:picChg chg="add mod ord">
          <ac:chgData name="Betty Zhang" userId="16e3ded945e244f6" providerId="LiveId" clId="{C26F373B-0713-44FE-A172-F9B6B4BC0A55}" dt="2025-10-09T02:51:46.695" v="92" actId="22"/>
          <ac:picMkLst>
            <pc:docMk/>
            <pc:sldMk cId="1078830920" sldId="260"/>
            <ac:picMk id="5" creationId="{09F1AFDB-4653-63AF-DB9F-FABD57A0A440}"/>
          </ac:picMkLst>
        </pc:picChg>
      </pc:sldChg>
      <pc:sldChg chg="addSp delSp modSp add mod">
        <pc:chgData name="Betty Zhang" userId="16e3ded945e244f6" providerId="LiveId" clId="{C26F373B-0713-44FE-A172-F9B6B4BC0A55}" dt="2025-10-09T01:25:36.957" v="58" actId="20577"/>
        <pc:sldMkLst>
          <pc:docMk/>
          <pc:sldMk cId="797574140" sldId="261"/>
        </pc:sldMkLst>
        <pc:spChg chg="mod">
          <ac:chgData name="Betty Zhang" userId="16e3ded945e244f6" providerId="LiveId" clId="{C26F373B-0713-44FE-A172-F9B6B4BC0A55}" dt="2025-10-09T01:25:36.957" v="58" actId="20577"/>
          <ac:spMkLst>
            <pc:docMk/>
            <pc:sldMk cId="797574140" sldId="261"/>
            <ac:spMk id="2" creationId="{D7F3B20E-68A3-F4B6-BF6F-8E18188729BE}"/>
          </ac:spMkLst>
        </pc:spChg>
        <pc:spChg chg="add del mod">
          <ac:chgData name="Betty Zhang" userId="16e3ded945e244f6" providerId="LiveId" clId="{C26F373B-0713-44FE-A172-F9B6B4BC0A55}" dt="2025-10-09T01:24:53.910" v="48" actId="22"/>
          <ac:spMkLst>
            <pc:docMk/>
            <pc:sldMk cId="797574140" sldId="261"/>
            <ac:spMk id="4" creationId="{AB24A836-6EA3-40E1-D150-161597EC5E4D}"/>
          </ac:spMkLst>
        </pc:spChg>
        <pc:picChg chg="add mod ord">
          <ac:chgData name="Betty Zhang" userId="16e3ded945e244f6" providerId="LiveId" clId="{C26F373B-0713-44FE-A172-F9B6B4BC0A55}" dt="2025-10-09T01:25:29.102" v="50" actId="14100"/>
          <ac:picMkLst>
            <pc:docMk/>
            <pc:sldMk cId="797574140" sldId="261"/>
            <ac:picMk id="6" creationId="{584D57E6-B7FC-E3E5-24B7-C273F742B139}"/>
          </ac:picMkLst>
        </pc:picChg>
        <pc:picChg chg="del">
          <ac:chgData name="Betty Zhang" userId="16e3ded945e244f6" providerId="LiveId" clId="{C26F373B-0713-44FE-A172-F9B6B4BC0A55}" dt="2025-10-09T01:24:06.637" v="47" actId="478"/>
          <ac:picMkLst>
            <pc:docMk/>
            <pc:sldMk cId="797574140" sldId="261"/>
            <ac:picMk id="9" creationId="{06815352-C20B-4F40-06A7-CE4473810B09}"/>
          </ac:picMkLst>
        </pc:picChg>
      </pc:sldChg>
      <pc:sldChg chg="modSp add del mod">
        <pc:chgData name="Betty Zhang" userId="16e3ded945e244f6" providerId="LiveId" clId="{C26F373B-0713-44FE-A172-F9B6B4BC0A55}" dt="2025-10-09T01:23:28.371" v="43" actId="47"/>
        <pc:sldMkLst>
          <pc:docMk/>
          <pc:sldMk cId="1700065918" sldId="261"/>
        </pc:sldMkLst>
        <pc:spChg chg="mod">
          <ac:chgData name="Betty Zhang" userId="16e3ded945e244f6" providerId="LiveId" clId="{C26F373B-0713-44FE-A172-F9B6B4BC0A55}" dt="2025-10-09T01:23:24.677" v="42" actId="6549"/>
          <ac:spMkLst>
            <pc:docMk/>
            <pc:sldMk cId="1700065918" sldId="261"/>
            <ac:spMk id="2" creationId="{9079EC90-9807-87EB-6C43-B20F0AF3A01C}"/>
          </ac:spMkLst>
        </pc:spChg>
      </pc:sldChg>
      <pc:sldChg chg="addSp delSp modSp add mod">
        <pc:chgData name="Betty Zhang" userId="16e3ded945e244f6" providerId="LiveId" clId="{C26F373B-0713-44FE-A172-F9B6B4BC0A55}" dt="2025-10-09T01:27:05.032" v="76" actId="14100"/>
        <pc:sldMkLst>
          <pc:docMk/>
          <pc:sldMk cId="996943718" sldId="262"/>
        </pc:sldMkLst>
        <pc:spChg chg="mod">
          <ac:chgData name="Betty Zhang" userId="16e3ded945e244f6" providerId="LiveId" clId="{C26F373B-0713-44FE-A172-F9B6B4BC0A55}" dt="2025-10-09T01:25:55.172" v="72" actId="20577"/>
          <ac:spMkLst>
            <pc:docMk/>
            <pc:sldMk cId="996943718" sldId="262"/>
            <ac:spMk id="2" creationId="{D199CFF3-AEBC-6F15-1EDF-A8CCB761B732}"/>
          </ac:spMkLst>
        </pc:spChg>
        <pc:spChg chg="add del mod">
          <ac:chgData name="Betty Zhang" userId="16e3ded945e244f6" providerId="LiveId" clId="{C26F373B-0713-44FE-A172-F9B6B4BC0A55}" dt="2025-10-09T01:26:59.847" v="74" actId="22"/>
          <ac:spMkLst>
            <pc:docMk/>
            <pc:sldMk cId="996943718" sldId="262"/>
            <ac:spMk id="4" creationId="{FE23659F-5E49-300D-79EC-DF439202EBB1}"/>
          </ac:spMkLst>
        </pc:spChg>
        <pc:picChg chg="del">
          <ac:chgData name="Betty Zhang" userId="16e3ded945e244f6" providerId="LiveId" clId="{C26F373B-0713-44FE-A172-F9B6B4BC0A55}" dt="2025-10-09T01:26:39.758" v="73" actId="478"/>
          <ac:picMkLst>
            <pc:docMk/>
            <pc:sldMk cId="996943718" sldId="262"/>
            <ac:picMk id="6" creationId="{A40967B2-7C94-DDE1-8159-BBF139C2EB92}"/>
          </ac:picMkLst>
        </pc:picChg>
        <pc:picChg chg="add mod ord">
          <ac:chgData name="Betty Zhang" userId="16e3ded945e244f6" providerId="LiveId" clId="{C26F373B-0713-44FE-A172-F9B6B4BC0A55}" dt="2025-10-09T01:27:05.032" v="76" actId="14100"/>
          <ac:picMkLst>
            <pc:docMk/>
            <pc:sldMk cId="996943718" sldId="262"/>
            <ac:picMk id="7" creationId="{2A679FDD-E9AF-46AE-B30D-8C83BE2FFFA9}"/>
          </ac:picMkLst>
        </pc:picChg>
      </pc:sldChg>
      <pc:sldChg chg="addSp delSp modSp new mod">
        <pc:chgData name="Betty Zhang" userId="16e3ded945e244f6" providerId="LiveId" clId="{C26F373B-0713-44FE-A172-F9B6B4BC0A55}" dt="2025-10-09T02:35:59.628" v="91" actId="20577"/>
        <pc:sldMkLst>
          <pc:docMk/>
          <pc:sldMk cId="3516669740" sldId="263"/>
        </pc:sldMkLst>
        <pc:spChg chg="mod">
          <ac:chgData name="Betty Zhang" userId="16e3ded945e244f6" providerId="LiveId" clId="{C26F373B-0713-44FE-A172-F9B6B4BC0A55}" dt="2025-10-09T02:35:59.628" v="91" actId="20577"/>
          <ac:spMkLst>
            <pc:docMk/>
            <pc:sldMk cId="3516669740" sldId="263"/>
            <ac:spMk id="2" creationId="{7CF01B8C-6321-DADE-EB3C-422D79059719}"/>
          </ac:spMkLst>
        </pc:spChg>
        <pc:spChg chg="del">
          <ac:chgData name="Betty Zhang" userId="16e3ded945e244f6" providerId="LiveId" clId="{C26F373B-0713-44FE-A172-F9B6B4BC0A55}" dt="2025-10-09T02:35:03.931" v="78" actId="22"/>
          <ac:spMkLst>
            <pc:docMk/>
            <pc:sldMk cId="3516669740" sldId="263"/>
            <ac:spMk id="3" creationId="{925C8A7C-5664-A420-844F-2DDA0D6D93E9}"/>
          </ac:spMkLst>
        </pc:spChg>
        <pc:picChg chg="add mod ord">
          <ac:chgData name="Betty Zhang" userId="16e3ded945e244f6" providerId="LiveId" clId="{C26F373B-0713-44FE-A172-F9B6B4BC0A55}" dt="2025-10-09T02:35:03.931" v="78" actId="22"/>
          <ac:picMkLst>
            <pc:docMk/>
            <pc:sldMk cId="3516669740" sldId="263"/>
            <ac:picMk id="5" creationId="{06BD5BDA-19AB-C2F7-B83F-190F7D59BE9C}"/>
          </ac:picMkLst>
        </pc:picChg>
      </pc:sldChg>
      <pc:sldChg chg="addSp delSp modSp add mod ord">
        <pc:chgData name="Betty Zhang" userId="16e3ded945e244f6" providerId="LiveId" clId="{C26F373B-0713-44FE-A172-F9B6B4BC0A55}" dt="2025-10-09T04:40:03.967" v="427" actId="20577"/>
        <pc:sldMkLst>
          <pc:docMk/>
          <pc:sldMk cId="3495440968" sldId="264"/>
        </pc:sldMkLst>
        <pc:spChg chg="mod">
          <ac:chgData name="Betty Zhang" userId="16e3ded945e244f6" providerId="LiveId" clId="{C26F373B-0713-44FE-A172-F9B6B4BC0A55}" dt="2025-10-09T04:40:03.967" v="427" actId="20577"/>
          <ac:spMkLst>
            <pc:docMk/>
            <pc:sldMk cId="3495440968" sldId="264"/>
            <ac:spMk id="2" creationId="{54E8A6FB-3F0B-97F8-B485-32CB307508E2}"/>
          </ac:spMkLst>
        </pc:spChg>
        <pc:spChg chg="add mod">
          <ac:chgData name="Betty Zhang" userId="16e3ded945e244f6" providerId="LiveId" clId="{C26F373B-0713-44FE-A172-F9B6B4BC0A55}" dt="2025-10-09T02:54:12.405" v="131" actId="478"/>
          <ac:spMkLst>
            <pc:docMk/>
            <pc:sldMk cId="3495440968" sldId="264"/>
            <ac:spMk id="4" creationId="{7144D2EE-3C8F-C77B-7856-AE98821AEE40}"/>
          </ac:spMkLst>
        </pc:spChg>
        <pc:picChg chg="del">
          <ac:chgData name="Betty Zhang" userId="16e3ded945e244f6" providerId="LiveId" clId="{C26F373B-0713-44FE-A172-F9B6B4BC0A55}" dt="2025-10-09T02:54:12.405" v="131" actId="478"/>
          <ac:picMkLst>
            <pc:docMk/>
            <pc:sldMk cId="3495440968" sldId="264"/>
            <ac:picMk id="5" creationId="{BD4D1ED6-4F52-B1E4-D52B-46CB80763B7E}"/>
          </ac:picMkLst>
        </pc:picChg>
        <pc:picChg chg="add mod">
          <ac:chgData name="Betty Zhang" userId="16e3ded945e244f6" providerId="LiveId" clId="{C26F373B-0713-44FE-A172-F9B6B4BC0A55}" dt="2025-10-09T02:54:26.362" v="136" actId="14100"/>
          <ac:picMkLst>
            <pc:docMk/>
            <pc:sldMk cId="3495440968" sldId="264"/>
            <ac:picMk id="7" creationId="{E2D234C3-3748-2748-C22F-43AFBC58200D}"/>
          </ac:picMkLst>
        </pc:picChg>
      </pc:sldChg>
      <pc:sldChg chg="addSp delSp modSp add mod">
        <pc:chgData name="Betty Zhang" userId="16e3ded945e244f6" providerId="LiveId" clId="{C26F373B-0713-44FE-A172-F9B6B4BC0A55}" dt="2025-10-09T03:47:50.313" v="251" actId="6549"/>
        <pc:sldMkLst>
          <pc:docMk/>
          <pc:sldMk cId="2484405431" sldId="265"/>
        </pc:sldMkLst>
        <pc:spChg chg="mod">
          <ac:chgData name="Betty Zhang" userId="16e3ded945e244f6" providerId="LiveId" clId="{C26F373B-0713-44FE-A172-F9B6B4BC0A55}" dt="2025-10-09T03:47:50.313" v="251" actId="6549"/>
          <ac:spMkLst>
            <pc:docMk/>
            <pc:sldMk cId="2484405431" sldId="265"/>
            <ac:spMk id="2" creationId="{500DD1C8-BD74-B3BC-B5A9-5D9EB4CE2B0A}"/>
          </ac:spMkLst>
        </pc:spChg>
        <pc:spChg chg="add del mod">
          <ac:chgData name="Betty Zhang" userId="16e3ded945e244f6" providerId="LiveId" clId="{C26F373B-0713-44FE-A172-F9B6B4BC0A55}" dt="2025-10-09T03:45:37.551" v="217" actId="22"/>
          <ac:spMkLst>
            <pc:docMk/>
            <pc:sldMk cId="2484405431" sldId="265"/>
            <ac:spMk id="4" creationId="{2760C120-F965-3667-D84D-1CD659FFD147}"/>
          </ac:spMkLst>
        </pc:spChg>
        <pc:picChg chg="add mod ord">
          <ac:chgData name="Betty Zhang" userId="16e3ded945e244f6" providerId="LiveId" clId="{C26F373B-0713-44FE-A172-F9B6B4BC0A55}" dt="2025-10-09T03:45:37.551" v="217" actId="22"/>
          <ac:picMkLst>
            <pc:docMk/>
            <pc:sldMk cId="2484405431" sldId="265"/>
            <ac:picMk id="6" creationId="{89873C01-9D59-1C1D-F827-89CC467B0C27}"/>
          </ac:picMkLst>
        </pc:picChg>
        <pc:picChg chg="del">
          <ac:chgData name="Betty Zhang" userId="16e3ded945e244f6" providerId="LiveId" clId="{C26F373B-0713-44FE-A172-F9B6B4BC0A55}" dt="2025-10-09T03:45:13.247" v="216" actId="478"/>
          <ac:picMkLst>
            <pc:docMk/>
            <pc:sldMk cId="2484405431" sldId="265"/>
            <ac:picMk id="7" creationId="{C4B3BBD8-ECA5-360E-46C5-2DD5911E7D54}"/>
          </ac:picMkLst>
        </pc:picChg>
      </pc:sldChg>
      <pc:sldChg chg="addSp delSp modSp add mod">
        <pc:chgData name="Betty Zhang" userId="16e3ded945e244f6" providerId="LiveId" clId="{C26F373B-0713-44FE-A172-F9B6B4BC0A55}" dt="2025-10-09T03:47:31.211" v="249" actId="6549"/>
        <pc:sldMkLst>
          <pc:docMk/>
          <pc:sldMk cId="2259732853" sldId="266"/>
        </pc:sldMkLst>
        <pc:spChg chg="mod">
          <ac:chgData name="Betty Zhang" userId="16e3ded945e244f6" providerId="LiveId" clId="{C26F373B-0713-44FE-A172-F9B6B4BC0A55}" dt="2025-10-09T03:47:31.211" v="249" actId="6549"/>
          <ac:spMkLst>
            <pc:docMk/>
            <pc:sldMk cId="2259732853" sldId="266"/>
            <ac:spMk id="2" creationId="{3201B81C-6C5B-3966-35C7-25D92530F0B1}"/>
          </ac:spMkLst>
        </pc:spChg>
        <pc:spChg chg="add del mod">
          <ac:chgData name="Betty Zhang" userId="16e3ded945e244f6" providerId="LiveId" clId="{C26F373B-0713-44FE-A172-F9B6B4BC0A55}" dt="2025-10-09T03:46:09.806" v="220" actId="22"/>
          <ac:spMkLst>
            <pc:docMk/>
            <pc:sldMk cId="2259732853" sldId="266"/>
            <ac:spMk id="4" creationId="{B3429A37-AB8B-9BEC-067D-019637F860CD}"/>
          </ac:spMkLst>
        </pc:spChg>
        <pc:picChg chg="del">
          <ac:chgData name="Betty Zhang" userId="16e3ded945e244f6" providerId="LiveId" clId="{C26F373B-0713-44FE-A172-F9B6B4BC0A55}" dt="2025-10-09T03:45:50.598" v="219" actId="478"/>
          <ac:picMkLst>
            <pc:docMk/>
            <pc:sldMk cId="2259732853" sldId="266"/>
            <ac:picMk id="6" creationId="{0AB72B9A-AB9C-7881-C531-D6A7303334BF}"/>
          </ac:picMkLst>
        </pc:picChg>
        <pc:picChg chg="add mod ord">
          <ac:chgData name="Betty Zhang" userId="16e3ded945e244f6" providerId="LiveId" clId="{C26F373B-0713-44FE-A172-F9B6B4BC0A55}" dt="2025-10-09T03:46:09.806" v="220" actId="22"/>
          <ac:picMkLst>
            <pc:docMk/>
            <pc:sldMk cId="2259732853" sldId="266"/>
            <ac:picMk id="7" creationId="{8A64945E-3B71-6E6D-0681-E5F7B781A1B5}"/>
          </ac:picMkLst>
        </pc:picChg>
      </pc:sldChg>
      <pc:sldChg chg="addSp delSp modSp add mod">
        <pc:chgData name="Betty Zhang" userId="16e3ded945e244f6" providerId="LiveId" clId="{C26F373B-0713-44FE-A172-F9B6B4BC0A55}" dt="2025-10-09T03:49:33.777" v="263" actId="22"/>
        <pc:sldMkLst>
          <pc:docMk/>
          <pc:sldMk cId="4187615634" sldId="267"/>
        </pc:sldMkLst>
        <pc:spChg chg="mod">
          <ac:chgData name="Betty Zhang" userId="16e3ded945e244f6" providerId="LiveId" clId="{C26F373B-0713-44FE-A172-F9B6B4BC0A55}" dt="2025-10-09T03:48:11.095" v="254" actId="404"/>
          <ac:spMkLst>
            <pc:docMk/>
            <pc:sldMk cId="4187615634" sldId="267"/>
            <ac:spMk id="2" creationId="{BC6A3904-3660-41BE-06E0-0361ACDAB105}"/>
          </ac:spMkLst>
        </pc:spChg>
        <pc:spChg chg="add del mod">
          <ac:chgData name="Betty Zhang" userId="16e3ded945e244f6" providerId="LiveId" clId="{C26F373B-0713-44FE-A172-F9B6B4BC0A55}" dt="2025-10-09T03:49:33.777" v="263" actId="22"/>
          <ac:spMkLst>
            <pc:docMk/>
            <pc:sldMk cId="4187615634" sldId="267"/>
            <ac:spMk id="4" creationId="{2B998D8B-92E1-EF84-9B66-2C827C184933}"/>
          </ac:spMkLst>
        </pc:spChg>
        <pc:picChg chg="add mod ord">
          <ac:chgData name="Betty Zhang" userId="16e3ded945e244f6" providerId="LiveId" clId="{C26F373B-0713-44FE-A172-F9B6B4BC0A55}" dt="2025-10-09T03:49:33.777" v="263" actId="22"/>
          <ac:picMkLst>
            <pc:docMk/>
            <pc:sldMk cId="4187615634" sldId="267"/>
            <ac:picMk id="6" creationId="{3831E88D-A95B-AC8D-1055-1F62622F5D71}"/>
          </ac:picMkLst>
        </pc:picChg>
        <pc:picChg chg="del">
          <ac:chgData name="Betty Zhang" userId="16e3ded945e244f6" providerId="LiveId" clId="{C26F373B-0713-44FE-A172-F9B6B4BC0A55}" dt="2025-10-09T03:47:58.916" v="252" actId="478"/>
          <ac:picMkLst>
            <pc:docMk/>
            <pc:sldMk cId="4187615634" sldId="267"/>
            <ac:picMk id="7" creationId="{7C950D21-010B-5DCB-983B-AAE2D016F6F8}"/>
          </ac:picMkLst>
        </pc:picChg>
      </pc:sldChg>
      <pc:sldChg chg="addSp modSp add mod">
        <pc:chgData name="Betty Zhang" userId="16e3ded945e244f6" providerId="LiveId" clId="{C26F373B-0713-44FE-A172-F9B6B4BC0A55}" dt="2025-10-09T03:51:44.157" v="272" actId="14100"/>
        <pc:sldMkLst>
          <pc:docMk/>
          <pc:sldMk cId="9284653" sldId="268"/>
        </pc:sldMkLst>
        <pc:spChg chg="mod">
          <ac:chgData name="Betty Zhang" userId="16e3ded945e244f6" providerId="LiveId" clId="{C26F373B-0713-44FE-A172-F9B6B4BC0A55}" dt="2025-10-09T03:48:57.853" v="261" actId="403"/>
          <ac:spMkLst>
            <pc:docMk/>
            <pc:sldMk cId="9284653" sldId="268"/>
            <ac:spMk id="2" creationId="{EB031BA2-05BD-DA17-C63A-363CE8433554}"/>
          </ac:spMkLst>
        </pc:spChg>
        <pc:picChg chg="add mod">
          <ac:chgData name="Betty Zhang" userId="16e3ded945e244f6" providerId="LiveId" clId="{C26F373B-0713-44FE-A172-F9B6B4BC0A55}" dt="2025-10-09T03:51:44.157" v="272" actId="14100"/>
          <ac:picMkLst>
            <pc:docMk/>
            <pc:sldMk cId="9284653" sldId="268"/>
            <ac:picMk id="5" creationId="{D6C69BBD-9CEC-0D71-8A38-874A895F7422}"/>
          </ac:picMkLst>
        </pc:picChg>
      </pc:sldChg>
      <pc:sldChg chg="addSp delSp modSp add mod">
        <pc:chgData name="Betty Zhang" userId="16e3ded945e244f6" providerId="LiveId" clId="{C26F373B-0713-44FE-A172-F9B6B4BC0A55}" dt="2025-10-09T03:50:11.469" v="265" actId="22"/>
        <pc:sldMkLst>
          <pc:docMk/>
          <pc:sldMk cId="2457265087" sldId="269"/>
        </pc:sldMkLst>
        <pc:spChg chg="del">
          <ac:chgData name="Betty Zhang" userId="16e3ded945e244f6" providerId="LiveId" clId="{C26F373B-0713-44FE-A172-F9B6B4BC0A55}" dt="2025-10-09T03:50:11.469" v="265" actId="22"/>
          <ac:spMkLst>
            <pc:docMk/>
            <pc:sldMk cId="2457265087" sldId="269"/>
            <ac:spMk id="4" creationId="{93270403-C15C-6480-05E3-2C11D2FC2FF5}"/>
          </ac:spMkLst>
        </pc:spChg>
        <pc:picChg chg="add mod ord">
          <ac:chgData name="Betty Zhang" userId="16e3ded945e244f6" providerId="LiveId" clId="{C26F373B-0713-44FE-A172-F9B6B4BC0A55}" dt="2025-10-09T03:50:11.469" v="265" actId="22"/>
          <ac:picMkLst>
            <pc:docMk/>
            <pc:sldMk cId="2457265087" sldId="269"/>
            <ac:picMk id="5" creationId="{F05C6DEC-A740-E428-A3F9-B26B5A0CFFBE}"/>
          </ac:picMkLst>
        </pc:picChg>
      </pc:sldChg>
      <pc:sldChg chg="addSp delSp modSp add mod">
        <pc:chgData name="Betty Zhang" userId="16e3ded945e244f6" providerId="LiveId" clId="{C26F373B-0713-44FE-A172-F9B6B4BC0A55}" dt="2025-10-09T03:50:35.436" v="266" actId="22"/>
        <pc:sldMkLst>
          <pc:docMk/>
          <pc:sldMk cId="2065841449" sldId="270"/>
        </pc:sldMkLst>
        <pc:spChg chg="del">
          <ac:chgData name="Betty Zhang" userId="16e3ded945e244f6" providerId="LiveId" clId="{C26F373B-0713-44FE-A172-F9B6B4BC0A55}" dt="2025-10-09T03:50:35.436" v="266" actId="22"/>
          <ac:spMkLst>
            <pc:docMk/>
            <pc:sldMk cId="2065841449" sldId="270"/>
            <ac:spMk id="4" creationId="{6E2A18DD-4BF6-C285-4F70-678EB30DEB89}"/>
          </ac:spMkLst>
        </pc:spChg>
        <pc:picChg chg="add mod ord">
          <ac:chgData name="Betty Zhang" userId="16e3ded945e244f6" providerId="LiveId" clId="{C26F373B-0713-44FE-A172-F9B6B4BC0A55}" dt="2025-10-09T03:50:35.436" v="266" actId="22"/>
          <ac:picMkLst>
            <pc:docMk/>
            <pc:sldMk cId="2065841449" sldId="270"/>
            <ac:picMk id="5" creationId="{FF8E8EFD-628F-7CFF-DFA4-69E53761A907}"/>
          </ac:picMkLst>
        </pc:picChg>
      </pc:sldChg>
      <pc:sldChg chg="addSp delSp modSp add mod">
        <pc:chgData name="Betty Zhang" userId="16e3ded945e244f6" providerId="LiveId" clId="{C26F373B-0713-44FE-A172-F9B6B4BC0A55}" dt="2025-10-09T03:52:23.399" v="274" actId="22"/>
        <pc:sldMkLst>
          <pc:docMk/>
          <pc:sldMk cId="4152447607" sldId="271"/>
        </pc:sldMkLst>
        <pc:spChg chg="del">
          <ac:chgData name="Betty Zhang" userId="16e3ded945e244f6" providerId="LiveId" clId="{C26F373B-0713-44FE-A172-F9B6B4BC0A55}" dt="2025-10-09T03:52:23.399" v="274" actId="22"/>
          <ac:spMkLst>
            <pc:docMk/>
            <pc:sldMk cId="4152447607" sldId="271"/>
            <ac:spMk id="4" creationId="{B8F40CDE-BE2B-D55D-2350-EA10F4C27629}"/>
          </ac:spMkLst>
        </pc:spChg>
        <pc:picChg chg="add mod ord">
          <ac:chgData name="Betty Zhang" userId="16e3ded945e244f6" providerId="LiveId" clId="{C26F373B-0713-44FE-A172-F9B6B4BC0A55}" dt="2025-10-09T03:52:23.399" v="274" actId="22"/>
          <ac:picMkLst>
            <pc:docMk/>
            <pc:sldMk cId="4152447607" sldId="271"/>
            <ac:picMk id="5" creationId="{FB7F523E-0B3E-4DD2-57AF-4E3D540C7F1A}"/>
          </ac:picMkLst>
        </pc:picChg>
      </pc:sldChg>
      <pc:sldChg chg="delSp modSp new mod">
        <pc:chgData name="Betty Zhang" userId="16e3ded945e244f6" providerId="LiveId" clId="{C26F373B-0713-44FE-A172-F9B6B4BC0A55}" dt="2025-10-09T03:54:52.027" v="342" actId="5793"/>
        <pc:sldMkLst>
          <pc:docMk/>
          <pc:sldMk cId="2226535854" sldId="272"/>
        </pc:sldMkLst>
        <pc:spChg chg="del mod">
          <ac:chgData name="Betty Zhang" userId="16e3ded945e244f6" providerId="LiveId" clId="{C26F373B-0713-44FE-A172-F9B6B4BC0A55}" dt="2025-10-09T03:54:22.930" v="310" actId="478"/>
          <ac:spMkLst>
            <pc:docMk/>
            <pc:sldMk cId="2226535854" sldId="272"/>
            <ac:spMk id="2" creationId="{7209ADD8-0C3A-E306-5326-33DC634414FA}"/>
          </ac:spMkLst>
        </pc:spChg>
        <pc:spChg chg="mod">
          <ac:chgData name="Betty Zhang" userId="16e3ded945e244f6" providerId="LiveId" clId="{C26F373B-0713-44FE-A172-F9B6B4BC0A55}" dt="2025-10-09T03:54:52.027" v="342" actId="5793"/>
          <ac:spMkLst>
            <pc:docMk/>
            <pc:sldMk cId="2226535854" sldId="272"/>
            <ac:spMk id="3" creationId="{31EA8E32-9FAB-AF58-08D4-AEEA04EC1A8B}"/>
          </ac:spMkLst>
        </pc:spChg>
      </pc:sldChg>
      <pc:sldChg chg="add del">
        <pc:chgData name="Betty Zhang" userId="16e3ded945e244f6" providerId="LiveId" clId="{C26F373B-0713-44FE-A172-F9B6B4BC0A55}" dt="2025-10-09T03:52:37.846" v="275" actId="47"/>
        <pc:sldMkLst>
          <pc:docMk/>
          <pc:sldMk cId="3798185584" sldId="272"/>
        </pc:sldMkLst>
      </pc:sldChg>
      <pc:sldChg chg="addSp delSp modSp new mod ord modClrScheme chgLayout">
        <pc:chgData name="Betty Zhang" userId="16e3ded945e244f6" providerId="LiveId" clId="{C26F373B-0713-44FE-A172-F9B6B4BC0A55}" dt="2025-10-09T05:27:37.053" v="639" actId="700"/>
        <pc:sldMkLst>
          <pc:docMk/>
          <pc:sldMk cId="2636018083" sldId="273"/>
        </pc:sldMkLst>
        <pc:spChg chg="mod ord">
          <ac:chgData name="Betty Zhang" userId="16e3ded945e244f6" providerId="LiveId" clId="{C26F373B-0713-44FE-A172-F9B6B4BC0A55}" dt="2025-10-09T05:27:37.053" v="639" actId="700"/>
          <ac:spMkLst>
            <pc:docMk/>
            <pc:sldMk cId="2636018083" sldId="273"/>
            <ac:spMk id="2" creationId="{03706138-C8FE-D098-1FFA-CDF597EFFFE9}"/>
          </ac:spMkLst>
        </pc:spChg>
        <pc:spChg chg="del">
          <ac:chgData name="Betty Zhang" userId="16e3ded945e244f6" providerId="LiveId" clId="{C26F373B-0713-44FE-A172-F9B6B4BC0A55}" dt="2025-10-09T04:24:03.582" v="364" actId="22"/>
          <ac:spMkLst>
            <pc:docMk/>
            <pc:sldMk cId="2636018083" sldId="273"/>
            <ac:spMk id="3" creationId="{0ED2E104-C253-5A31-40E3-F8D0CFA37DF1}"/>
          </ac:spMkLst>
        </pc:spChg>
        <pc:spChg chg="add del mod ord">
          <ac:chgData name="Betty Zhang" userId="16e3ded945e244f6" providerId="LiveId" clId="{C26F373B-0713-44FE-A172-F9B6B4BC0A55}" dt="2025-10-09T05:27:37.053" v="639" actId="700"/>
          <ac:spMkLst>
            <pc:docMk/>
            <pc:sldMk cId="2636018083" sldId="273"/>
            <ac:spMk id="8" creationId="{C96423FB-0CA3-692D-0AEC-687D426C9CE8}"/>
          </ac:spMkLst>
        </pc:spChg>
        <pc:picChg chg="add mod ord">
          <ac:chgData name="Betty Zhang" userId="16e3ded945e244f6" providerId="LiveId" clId="{C26F373B-0713-44FE-A172-F9B6B4BC0A55}" dt="2025-10-09T05:27:37.053" v="639" actId="700"/>
          <ac:picMkLst>
            <pc:docMk/>
            <pc:sldMk cId="2636018083" sldId="273"/>
            <ac:picMk id="5" creationId="{EA339CE9-33C2-C20E-54AB-8D4458E82EF2}"/>
          </ac:picMkLst>
        </pc:picChg>
        <pc:picChg chg="add mod">
          <ac:chgData name="Betty Zhang" userId="16e3ded945e244f6" providerId="LiveId" clId="{C26F373B-0713-44FE-A172-F9B6B4BC0A55}" dt="2025-10-09T04:37:16.826" v="372" actId="14100"/>
          <ac:picMkLst>
            <pc:docMk/>
            <pc:sldMk cId="2636018083" sldId="273"/>
            <ac:picMk id="7" creationId="{44C6B435-F20E-909C-FE4D-021BC28C11AA}"/>
          </ac:picMkLst>
        </pc:picChg>
      </pc:sldChg>
      <pc:sldChg chg="addSp delSp modSp add mod">
        <pc:chgData name="Betty Zhang" userId="16e3ded945e244f6" providerId="LiveId" clId="{C26F373B-0713-44FE-A172-F9B6B4BC0A55}" dt="2025-10-09T05:23:19.948" v="616" actId="22"/>
        <pc:sldMkLst>
          <pc:docMk/>
          <pc:sldMk cId="1131883735" sldId="274"/>
        </pc:sldMkLst>
        <pc:spChg chg="mod">
          <ac:chgData name="Betty Zhang" userId="16e3ded945e244f6" providerId="LiveId" clId="{C26F373B-0713-44FE-A172-F9B6B4BC0A55}" dt="2025-10-09T05:18:33.833" v="614" actId="20577"/>
          <ac:spMkLst>
            <pc:docMk/>
            <pc:sldMk cId="1131883735" sldId="274"/>
            <ac:spMk id="2" creationId="{FD4D5C61-BBBD-0413-CB34-51D5FE7A6ED2}"/>
          </ac:spMkLst>
        </pc:spChg>
        <pc:spChg chg="add del mod">
          <ac:chgData name="Betty Zhang" userId="16e3ded945e244f6" providerId="LiveId" clId="{C26F373B-0713-44FE-A172-F9B6B4BC0A55}" dt="2025-10-09T05:15:07.843" v="430" actId="22"/>
          <ac:spMkLst>
            <pc:docMk/>
            <pc:sldMk cId="1131883735" sldId="274"/>
            <ac:spMk id="4" creationId="{25B4BF12-2580-4A0B-6D62-97A12513B645}"/>
          </ac:spMkLst>
        </pc:spChg>
        <pc:spChg chg="add del mod">
          <ac:chgData name="Betty Zhang" userId="16e3ded945e244f6" providerId="LiveId" clId="{C26F373B-0713-44FE-A172-F9B6B4BC0A55}" dt="2025-10-09T05:23:19.948" v="616" actId="22"/>
          <ac:spMkLst>
            <pc:docMk/>
            <pc:sldMk cId="1131883735" sldId="274"/>
            <ac:spMk id="9" creationId="{A745B363-1D77-4645-4E7F-4D141D6BB51B}"/>
          </ac:spMkLst>
        </pc:spChg>
        <pc:picChg chg="del">
          <ac:chgData name="Betty Zhang" userId="16e3ded945e244f6" providerId="LiveId" clId="{C26F373B-0713-44FE-A172-F9B6B4BC0A55}" dt="2025-10-09T05:15:05.322" v="429" actId="478"/>
          <ac:picMkLst>
            <pc:docMk/>
            <pc:sldMk cId="1131883735" sldId="274"/>
            <ac:picMk id="5" creationId="{94E87B63-9D37-CE5D-6856-96F0A4869E65}"/>
          </ac:picMkLst>
        </pc:picChg>
        <pc:picChg chg="add del mod ord">
          <ac:chgData name="Betty Zhang" userId="16e3ded945e244f6" providerId="LiveId" clId="{C26F373B-0713-44FE-A172-F9B6B4BC0A55}" dt="2025-10-09T05:23:17.185" v="615" actId="478"/>
          <ac:picMkLst>
            <pc:docMk/>
            <pc:sldMk cId="1131883735" sldId="274"/>
            <ac:picMk id="7" creationId="{219A30CA-E376-05BD-9DE1-35D758FA0E92}"/>
          </ac:picMkLst>
        </pc:picChg>
        <pc:picChg chg="add mod ord">
          <ac:chgData name="Betty Zhang" userId="16e3ded945e244f6" providerId="LiveId" clId="{C26F373B-0713-44FE-A172-F9B6B4BC0A55}" dt="2025-10-09T05:23:19.948" v="616" actId="22"/>
          <ac:picMkLst>
            <pc:docMk/>
            <pc:sldMk cId="1131883735" sldId="274"/>
            <ac:picMk id="11" creationId="{BC6B5EFE-A2BB-4345-3765-F072DCDAE153}"/>
          </ac:picMkLst>
        </pc:picChg>
      </pc:sldChg>
      <pc:sldChg chg="addSp delSp modSp new mod modClrScheme chgLayout">
        <pc:chgData name="Betty Zhang" userId="16e3ded945e244f6" providerId="LiveId" clId="{C26F373B-0713-44FE-A172-F9B6B4BC0A55}" dt="2025-10-09T05:31:03.643" v="705" actId="20577"/>
        <pc:sldMkLst>
          <pc:docMk/>
          <pc:sldMk cId="242595894" sldId="275"/>
        </pc:sldMkLst>
        <pc:spChg chg="del mod ord">
          <ac:chgData name="Betty Zhang" userId="16e3ded945e244f6" providerId="LiveId" clId="{C26F373B-0713-44FE-A172-F9B6B4BC0A55}" dt="2025-10-09T05:27:50.931" v="641" actId="700"/>
          <ac:spMkLst>
            <pc:docMk/>
            <pc:sldMk cId="242595894" sldId="275"/>
            <ac:spMk id="2" creationId="{2DF8D9E0-FE3C-5B5D-B9F0-5906D7B7ACD5}"/>
          </ac:spMkLst>
        </pc:spChg>
        <pc:spChg chg="del mod ord">
          <ac:chgData name="Betty Zhang" userId="16e3ded945e244f6" providerId="LiveId" clId="{C26F373B-0713-44FE-A172-F9B6B4BC0A55}" dt="2025-10-09T05:27:50.931" v="641" actId="700"/>
          <ac:spMkLst>
            <pc:docMk/>
            <pc:sldMk cId="242595894" sldId="275"/>
            <ac:spMk id="3" creationId="{E652E6C4-C61F-4673-A4D4-580E5C7A361E}"/>
          </ac:spMkLst>
        </pc:spChg>
        <pc:spChg chg="add mod ord">
          <ac:chgData name="Betty Zhang" userId="16e3ded945e244f6" providerId="LiveId" clId="{C26F373B-0713-44FE-A172-F9B6B4BC0A55}" dt="2025-10-09T05:31:03.643" v="705" actId="20577"/>
          <ac:spMkLst>
            <pc:docMk/>
            <pc:sldMk cId="242595894" sldId="275"/>
            <ac:spMk id="4" creationId="{24A20194-0728-A1C7-0990-3CF98D8F9CFD}"/>
          </ac:spMkLst>
        </pc:spChg>
        <pc:spChg chg="add del mod ord">
          <ac:chgData name="Betty Zhang" userId="16e3ded945e244f6" providerId="LiveId" clId="{C26F373B-0713-44FE-A172-F9B6B4BC0A55}" dt="2025-10-09T05:28:32.070" v="686" actId="22"/>
          <ac:spMkLst>
            <pc:docMk/>
            <pc:sldMk cId="242595894" sldId="275"/>
            <ac:spMk id="5" creationId="{A2CF824E-225E-BF49-5C07-A42156F8FA29}"/>
          </ac:spMkLst>
        </pc:spChg>
        <pc:spChg chg="add del mod ord">
          <ac:chgData name="Betty Zhang" userId="16e3ded945e244f6" providerId="LiveId" clId="{C26F373B-0713-44FE-A172-F9B6B4BC0A55}" dt="2025-10-09T05:29:27.346" v="691" actId="22"/>
          <ac:spMkLst>
            <pc:docMk/>
            <pc:sldMk cId="242595894" sldId="275"/>
            <ac:spMk id="6" creationId="{96B82AA2-0108-59A9-CD37-D27A6829B8B0}"/>
          </ac:spMkLst>
        </pc:spChg>
        <pc:picChg chg="add mod ord">
          <ac:chgData name="Betty Zhang" userId="16e3ded945e244f6" providerId="LiveId" clId="{C26F373B-0713-44FE-A172-F9B6B4BC0A55}" dt="2025-10-09T05:30:46.554" v="701" actId="1076"/>
          <ac:picMkLst>
            <pc:docMk/>
            <pc:sldMk cId="242595894" sldId="275"/>
            <ac:picMk id="8" creationId="{0F2E120A-62F3-621F-59A3-0CC71C280C64}"/>
          </ac:picMkLst>
        </pc:picChg>
        <pc:picChg chg="add mod ord">
          <ac:chgData name="Betty Zhang" userId="16e3ded945e244f6" providerId="LiveId" clId="{C26F373B-0713-44FE-A172-F9B6B4BC0A55}" dt="2025-10-09T05:30:43.414" v="700" actId="1076"/>
          <ac:picMkLst>
            <pc:docMk/>
            <pc:sldMk cId="242595894" sldId="275"/>
            <ac:picMk id="10" creationId="{E09AF407-91A1-E9FA-F6DD-61D6A59347F8}"/>
          </ac:picMkLst>
        </pc:picChg>
        <pc:picChg chg="add mod">
          <ac:chgData name="Betty Zhang" userId="16e3ded945e244f6" providerId="LiveId" clId="{C26F373B-0713-44FE-A172-F9B6B4BC0A55}" dt="2025-10-09T05:30:30.673" v="697" actId="1076"/>
          <ac:picMkLst>
            <pc:docMk/>
            <pc:sldMk cId="242595894" sldId="275"/>
            <ac:picMk id="12" creationId="{7EA8BAF3-0C8B-7677-E45C-8BAE7DA73167}"/>
          </ac:picMkLst>
        </pc:picChg>
      </pc:sldChg>
      <pc:sldChg chg="addSp delSp modSp add del mod">
        <pc:chgData name="Betty Zhang" userId="16e3ded945e244f6" providerId="LiveId" clId="{C26F373B-0713-44FE-A172-F9B6B4BC0A55}" dt="2025-10-09T05:27:05.189" v="637" actId="47"/>
        <pc:sldMkLst>
          <pc:docMk/>
          <pc:sldMk cId="255940123" sldId="275"/>
        </pc:sldMkLst>
        <pc:spChg chg="mod">
          <ac:chgData name="Betty Zhang" userId="16e3ded945e244f6" providerId="LiveId" clId="{C26F373B-0713-44FE-A172-F9B6B4BC0A55}" dt="2025-10-09T05:25:52.719" v="630" actId="6549"/>
          <ac:spMkLst>
            <pc:docMk/>
            <pc:sldMk cId="255940123" sldId="275"/>
            <ac:spMk id="2" creationId="{D18C992B-3909-94C0-263A-0653C5E43BAA}"/>
          </ac:spMkLst>
        </pc:spChg>
        <pc:spChg chg="add mod">
          <ac:chgData name="Betty Zhang" userId="16e3ded945e244f6" providerId="LiveId" clId="{C26F373B-0713-44FE-A172-F9B6B4BC0A55}" dt="2025-10-09T05:26:18.587" v="633" actId="14100"/>
          <ac:spMkLst>
            <pc:docMk/>
            <pc:sldMk cId="255940123" sldId="275"/>
            <ac:spMk id="4" creationId="{227A02C7-6059-AD44-1EA8-E22B2F57B02A}"/>
          </ac:spMkLst>
        </pc:spChg>
        <pc:picChg chg="del">
          <ac:chgData name="Betty Zhang" userId="16e3ded945e244f6" providerId="LiveId" clId="{C26F373B-0713-44FE-A172-F9B6B4BC0A55}" dt="2025-10-09T05:25:55.961" v="631" actId="478"/>
          <ac:picMkLst>
            <pc:docMk/>
            <pc:sldMk cId="255940123" sldId="275"/>
            <ac:picMk id="5" creationId="{1DC105FE-883B-B0E1-2D96-AF9A9A7C3A6D}"/>
          </ac:picMkLst>
        </pc:picChg>
        <pc:picChg chg="mod">
          <ac:chgData name="Betty Zhang" userId="16e3ded945e244f6" providerId="LiveId" clId="{C26F373B-0713-44FE-A172-F9B6B4BC0A55}" dt="2025-10-09T05:27:00.417" v="636" actId="1076"/>
          <ac:picMkLst>
            <pc:docMk/>
            <pc:sldMk cId="255940123" sldId="275"/>
            <ac:picMk id="7" creationId="{CEA39DF5-3A45-C471-49CF-C06F7EA18D59}"/>
          </ac:picMkLst>
        </pc:picChg>
        <pc:picChg chg="add del">
          <ac:chgData name="Betty Zhang" userId="16e3ded945e244f6" providerId="LiveId" clId="{C26F373B-0713-44FE-A172-F9B6B4BC0A55}" dt="2025-10-09T05:26:35.241" v="634" actId="478"/>
          <ac:picMkLst>
            <pc:docMk/>
            <pc:sldMk cId="255940123" sldId="275"/>
            <ac:picMk id="8" creationId="{36FF9C85-1FA9-3EF5-716E-D81F02F3C2CA}"/>
          </ac:picMkLst>
        </pc:picChg>
      </pc:sldChg>
      <pc:sldChg chg="addSp delSp modSp add mod">
        <pc:chgData name="Betty Zhang" userId="16e3ded945e244f6" providerId="LiveId" clId="{C26F373B-0713-44FE-A172-F9B6B4BC0A55}" dt="2025-10-09T05:35:41.022" v="749" actId="1076"/>
        <pc:sldMkLst>
          <pc:docMk/>
          <pc:sldMk cId="137210222" sldId="276"/>
        </pc:sldMkLst>
        <pc:spChg chg="add del mod">
          <ac:chgData name="Betty Zhang" userId="16e3ded945e244f6" providerId="LiveId" clId="{C26F373B-0713-44FE-A172-F9B6B4BC0A55}" dt="2025-10-09T05:31:39.995" v="708" actId="478"/>
          <ac:spMkLst>
            <pc:docMk/>
            <pc:sldMk cId="137210222" sldId="276"/>
            <ac:spMk id="3" creationId="{AD83E7EA-5A58-F6FC-7524-E5DE83E9B801}"/>
          </ac:spMkLst>
        </pc:spChg>
        <pc:spChg chg="mod">
          <ac:chgData name="Betty Zhang" userId="16e3ded945e244f6" providerId="LiveId" clId="{C26F373B-0713-44FE-A172-F9B6B4BC0A55}" dt="2025-10-09T05:32:52.167" v="736" actId="20577"/>
          <ac:spMkLst>
            <pc:docMk/>
            <pc:sldMk cId="137210222" sldId="276"/>
            <ac:spMk id="4" creationId="{1408BD93-415F-643A-9B02-0A2AE6D0F3C0}"/>
          </ac:spMkLst>
        </pc:spChg>
        <pc:spChg chg="add del mod">
          <ac:chgData name="Betty Zhang" userId="16e3ded945e244f6" providerId="LiveId" clId="{C26F373B-0713-44FE-A172-F9B6B4BC0A55}" dt="2025-10-09T05:33:38.275" v="740" actId="22"/>
          <ac:spMkLst>
            <pc:docMk/>
            <pc:sldMk cId="137210222" sldId="276"/>
            <ac:spMk id="6" creationId="{2FD7CA1F-0D25-00A5-BF3E-E3A8A4112D8F}"/>
          </ac:spMkLst>
        </pc:spChg>
        <pc:picChg chg="del">
          <ac:chgData name="Betty Zhang" userId="16e3ded945e244f6" providerId="LiveId" clId="{C26F373B-0713-44FE-A172-F9B6B4BC0A55}" dt="2025-10-09T05:31:42.479" v="709" actId="478"/>
          <ac:picMkLst>
            <pc:docMk/>
            <pc:sldMk cId="137210222" sldId="276"/>
            <ac:picMk id="8" creationId="{FA772A56-835F-B1D5-4C3D-45F4433A66D2}"/>
          </ac:picMkLst>
        </pc:picChg>
        <pc:picChg chg="add mod">
          <ac:chgData name="Betty Zhang" userId="16e3ded945e244f6" providerId="LiveId" clId="{C26F373B-0713-44FE-A172-F9B6B4BC0A55}" dt="2025-10-09T05:33:01.330" v="739" actId="1076"/>
          <ac:picMkLst>
            <pc:docMk/>
            <pc:sldMk cId="137210222" sldId="276"/>
            <ac:picMk id="9" creationId="{31E2AE6E-B01B-E6F9-3ADD-16207C213ACC}"/>
          </ac:picMkLst>
        </pc:picChg>
        <pc:picChg chg="del">
          <ac:chgData name="Betty Zhang" userId="16e3ded945e244f6" providerId="LiveId" clId="{C26F373B-0713-44FE-A172-F9B6B4BC0A55}" dt="2025-10-09T05:31:29.457" v="707" actId="478"/>
          <ac:picMkLst>
            <pc:docMk/>
            <pc:sldMk cId="137210222" sldId="276"/>
            <ac:picMk id="10" creationId="{2FFD1FBE-F4BA-5F54-1C80-C50238501831}"/>
          </ac:picMkLst>
        </pc:picChg>
        <pc:picChg chg="del">
          <ac:chgData name="Betty Zhang" userId="16e3ded945e244f6" providerId="LiveId" clId="{C26F373B-0713-44FE-A172-F9B6B4BC0A55}" dt="2025-10-09T05:31:45.711" v="710" actId="478"/>
          <ac:picMkLst>
            <pc:docMk/>
            <pc:sldMk cId="137210222" sldId="276"/>
            <ac:picMk id="12" creationId="{4D37C764-0C66-08A2-C4B9-FA1E2AC8E080}"/>
          </ac:picMkLst>
        </pc:picChg>
        <pc:picChg chg="add mod ord">
          <ac:chgData name="Betty Zhang" userId="16e3ded945e244f6" providerId="LiveId" clId="{C26F373B-0713-44FE-A172-F9B6B4BC0A55}" dt="2025-10-09T05:35:41.022" v="749" actId="1076"/>
          <ac:picMkLst>
            <pc:docMk/>
            <pc:sldMk cId="137210222" sldId="276"/>
            <ac:picMk id="13" creationId="{0D9A1FD3-10CB-991B-B943-4669A52ACCF9}"/>
          </ac:picMkLst>
        </pc:picChg>
        <pc:picChg chg="add mod">
          <ac:chgData name="Betty Zhang" userId="16e3ded945e244f6" providerId="LiveId" clId="{C26F373B-0713-44FE-A172-F9B6B4BC0A55}" dt="2025-10-09T05:35:35.561" v="748" actId="14100"/>
          <ac:picMkLst>
            <pc:docMk/>
            <pc:sldMk cId="137210222" sldId="276"/>
            <ac:picMk id="15" creationId="{FEB43B39-6699-93B3-3668-6FAFE4050289}"/>
          </ac:picMkLst>
        </pc:picChg>
      </pc:sldChg>
      <pc:sldChg chg="addSp delSp modSp new mod modClrScheme chgLayout">
        <pc:chgData name="Betty Zhang" userId="16e3ded945e244f6" providerId="LiveId" clId="{C26F373B-0713-44FE-A172-F9B6B4BC0A55}" dt="2025-10-09T05:38:50.834" v="770" actId="1076"/>
        <pc:sldMkLst>
          <pc:docMk/>
          <pc:sldMk cId="563108752" sldId="277"/>
        </pc:sldMkLst>
        <pc:spChg chg="mod ord">
          <ac:chgData name="Betty Zhang" userId="16e3ded945e244f6" providerId="LiveId" clId="{C26F373B-0713-44FE-A172-F9B6B4BC0A55}" dt="2025-10-09T05:37:49.623" v="764" actId="20577"/>
          <ac:spMkLst>
            <pc:docMk/>
            <pc:sldMk cId="563108752" sldId="277"/>
            <ac:spMk id="2" creationId="{48DC254D-91B4-71A5-38DE-E501A057EC6F}"/>
          </ac:spMkLst>
        </pc:spChg>
        <pc:spChg chg="del mod ord">
          <ac:chgData name="Betty Zhang" userId="16e3ded945e244f6" providerId="LiveId" clId="{C26F373B-0713-44FE-A172-F9B6B4BC0A55}" dt="2025-10-09T05:36:16.355" v="755" actId="700"/>
          <ac:spMkLst>
            <pc:docMk/>
            <pc:sldMk cId="563108752" sldId="277"/>
            <ac:spMk id="3" creationId="{C4D4A935-ACE7-3676-6AF9-5F9E5966CD3F}"/>
          </ac:spMkLst>
        </pc:spChg>
        <pc:spChg chg="del">
          <ac:chgData name="Betty Zhang" userId="16e3ded945e244f6" providerId="LiveId" clId="{C26F373B-0713-44FE-A172-F9B6B4BC0A55}" dt="2025-10-09T05:36:16.355" v="755" actId="700"/>
          <ac:spMkLst>
            <pc:docMk/>
            <pc:sldMk cId="563108752" sldId="277"/>
            <ac:spMk id="4" creationId="{C43FE6C7-D2A8-EF7D-075D-5AFC14E91355}"/>
          </ac:spMkLst>
        </pc:spChg>
        <pc:spChg chg="add del mod ord">
          <ac:chgData name="Betty Zhang" userId="16e3ded945e244f6" providerId="LiveId" clId="{C26F373B-0713-44FE-A172-F9B6B4BC0A55}" dt="2025-10-09T05:36:56.888" v="756" actId="22"/>
          <ac:spMkLst>
            <pc:docMk/>
            <pc:sldMk cId="563108752" sldId="277"/>
            <ac:spMk id="5" creationId="{763FA43C-A7D2-D45B-939D-4A4F6C5C4169}"/>
          </ac:spMkLst>
        </pc:spChg>
        <pc:spChg chg="add del mod ord">
          <ac:chgData name="Betty Zhang" userId="16e3ded945e244f6" providerId="LiveId" clId="{C26F373B-0713-44FE-A172-F9B6B4BC0A55}" dt="2025-10-09T05:37:38.215" v="758" actId="22"/>
          <ac:spMkLst>
            <pc:docMk/>
            <pc:sldMk cId="563108752" sldId="277"/>
            <ac:spMk id="8" creationId="{FA676084-4CD1-3685-5F2D-FE6D9F2B6EF1}"/>
          </ac:spMkLst>
        </pc:spChg>
        <pc:picChg chg="add mod ord">
          <ac:chgData name="Betty Zhang" userId="16e3ded945e244f6" providerId="LiveId" clId="{C26F373B-0713-44FE-A172-F9B6B4BC0A55}" dt="2025-10-09T05:38:47.537" v="769" actId="1076"/>
          <ac:picMkLst>
            <pc:docMk/>
            <pc:sldMk cId="563108752" sldId="277"/>
            <ac:picMk id="7" creationId="{169402B4-23DA-B5D4-75A8-6747AA4142A2}"/>
          </ac:picMkLst>
        </pc:picChg>
        <pc:picChg chg="add mod ord">
          <ac:chgData name="Betty Zhang" userId="16e3ded945e244f6" providerId="LiveId" clId="{C26F373B-0713-44FE-A172-F9B6B4BC0A55}" dt="2025-10-09T05:37:38.215" v="758" actId="22"/>
          <ac:picMkLst>
            <pc:docMk/>
            <pc:sldMk cId="563108752" sldId="277"/>
            <ac:picMk id="10" creationId="{B8B03D17-EDF8-8D7E-B26D-1CD8984F3A94}"/>
          </ac:picMkLst>
        </pc:picChg>
        <pc:picChg chg="add mod">
          <ac:chgData name="Betty Zhang" userId="16e3ded945e244f6" providerId="LiveId" clId="{C26F373B-0713-44FE-A172-F9B6B4BC0A55}" dt="2025-10-09T05:38:50.834" v="770" actId="1076"/>
          <ac:picMkLst>
            <pc:docMk/>
            <pc:sldMk cId="563108752" sldId="277"/>
            <ac:picMk id="12" creationId="{422BF300-54EA-1284-B2EF-5E63660692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C27-3D01-7B93-79F2-BB8C81D7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B29C-4546-2E19-093A-6686C8E4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4E8A-192E-2065-AD28-FC27AAAB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6B6A-0EEF-CE22-7B62-BD538F9F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C83C-B959-C2FD-6559-391CE7E2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C1A-E919-F61F-944D-B12E2CBC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DEB68-ED8E-3076-7BFC-9D6748B6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D628-FA5D-CFD3-4BEC-35D4C552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3E94-7342-D2B4-0EA4-E6EC56FE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DC69-F998-8C6D-5D3F-087711E3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73882-2D62-FEE4-87A3-BF6B213FD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49074-BA67-883C-BABA-ECC0D0C2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8C4D-0B4C-2F42-82A0-06EFCA58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3D7E-A255-073D-0839-D17CE35A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0004-CE6D-EF59-B8C3-4DB4BF86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A66-BF1C-4614-04D6-23135C18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78CC-C0A8-7175-CA83-7E0EA68D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5B77-194E-1D28-DDEF-4498BE3D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9239-160F-D15C-B79D-7117E448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5B51-7DA4-5651-57A7-167249B7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8164-C103-0375-C770-4148DC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ED20-465C-E070-ED53-4C59208C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AADB-4607-B35B-F2A1-EB325A1B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4F02-7A7F-C630-E7A9-7FB07414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105F-A357-CAE4-DD11-058359C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1F1B-4C57-24B3-90AE-2EA36A47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2609-02BD-AB49-4E93-03438AB7B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FA59-D459-6DB6-7E2C-8268EA1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149F-19E8-D259-C2FD-3449C05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606A-933E-7189-C3BF-BD1C352A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070C-D074-F9E9-BC96-7B0E00B3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6A9-5885-502B-43CF-D24A1488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7649-EE56-BEC3-5E3E-98C84299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E4C9-9DDC-DFEF-D1A7-89A895DC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4FEA6-005B-9D09-9705-E3A1FA7E1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D966B-5072-5EA7-139D-35FD83C8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0A969-0806-C835-A0CF-F488B60C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85AC-6ACB-4C63-3A1D-5FCCAC93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41345-D3ED-9DFF-8F6F-9DA5CED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036-FECF-CB15-D02F-448ADAAF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BC730-0FEE-7004-1C7B-2A35DF40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71DA6-1DF3-C1F2-91FC-911DC88A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97B7A-1B56-FFB6-DB81-32CEAA5A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7B6C2-6EC5-D59D-D743-C8D0B8FB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33679-88A7-22B5-89DD-192F3E0C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E38D2-A0AA-5EA0-D5AC-29A63E7F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58A2-2E65-AF28-9359-FC913586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FBB0-AF81-A532-3AE1-AF68A56D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2CA8-0F40-160B-BEC0-1ECFD071B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F7D4-1BA3-9A6C-CFAF-388033FF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91D09-5C5D-76B9-33FA-14B54870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F694-1D53-EB6E-C4C0-A7076C65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4DEE-6F91-CE9A-CD8A-66509F03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8AEB1-F4FC-BC87-044B-BF2F438E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5ADE2-AAC9-FE16-CFEA-CBF4676A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8832-B6F7-0C0C-93CB-79DDB503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AB24-B85D-4413-21FA-A27DD7E4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073E3-C7F2-427B-9DB2-BE40273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3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70CFA-B32E-522B-097C-3BF51274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FCCD-8117-5F09-C028-56369683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27E6-AA45-2FF0-2DED-DC746EAFA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8E4B-7745-4CA8-BA68-89C3EF92C3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B61C-B9FB-FADD-F8E0-C3E3EDA9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29DE-B41C-F0FE-FEA7-E29B1AE82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43770-E738-434B-8F95-885D96C8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D7CD-228B-A838-6D8D-689AE17D0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Calendly Marketing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13EC1-28D6-C2E1-C8C9-0B962EA07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Ebd</a:t>
            </a:r>
            <a:r>
              <a:rPr lang="en-US" dirty="0"/>
              <a:t>-to-end Project #6</a:t>
            </a:r>
          </a:p>
          <a:p>
            <a:r>
              <a:rPr lang="en-US" dirty="0"/>
              <a:t>By Betty Zhang</a:t>
            </a:r>
          </a:p>
          <a:p>
            <a:r>
              <a:rPr lang="en-US"/>
              <a:t>10-09-2025</a:t>
            </a:r>
          </a:p>
        </p:txBody>
      </p:sp>
    </p:spTree>
    <p:extLst>
      <p:ext uri="{BB962C8B-B14F-4D97-AF65-F5344CB8AC3E}">
        <p14:creationId xmlns:p14="http://schemas.microsoft.com/office/powerpoint/2010/main" val="3994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8E32-9FAB-AF58-08D4-AEEA04EC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222653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E75-B172-4786-CFB7-3CCA772C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dirty="0"/>
              <a:t>1.1 Daily Calls Booked by Source</a:t>
            </a:r>
            <a:br>
              <a:rPr lang="en-US" b="1" dirty="0"/>
            </a:br>
            <a:r>
              <a:rPr lang="en-US" sz="2700" b="1" dirty="0"/>
              <a:t>(2025/09/30 – 2025/10/06)</a:t>
            </a:r>
            <a:br>
              <a:rPr lang="en-US" sz="27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F1A4-5E6B-D54B-2106-8B1C9C243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699"/>
            <a:ext cx="10515600" cy="3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F6C42-BCD5-FBC8-0FFF-F447F57C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2214879"/>
            <a:ext cx="9347200" cy="30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2933-C53B-785A-D420-27DBDAA3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1.2 Cost Per Booking (CPB) by Channel </a:t>
            </a:r>
            <a:br>
              <a:rPr lang="en-US" dirty="0"/>
            </a:br>
            <a:r>
              <a:rPr lang="en-US" sz="31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920BAE-8D25-8D46-7F44-EE53014E8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44" y="1825625"/>
            <a:ext cx="8503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2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BB2FD-9979-DAD6-063C-72F0BC3ED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B20E-68A3-F4B6-BF6F-8E18188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1.3 Bookings Trend Over Time</a:t>
            </a:r>
            <a:br>
              <a:rPr lang="en-US" dirty="0"/>
            </a:br>
            <a:r>
              <a:rPr lang="en-US" sz="3100" b="1" dirty="0"/>
              <a:t>(2025/09/30 – 2025/10/06) - daily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4D57E6-B7FC-E3E5-24B7-C273F742B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1" y="1825625"/>
            <a:ext cx="8310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22A23-F353-7FBD-E6D2-427D8264C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FF3-AEBC-6F15-1EDF-A8CCB761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1.3 Bookings Trend Over Time</a:t>
            </a:r>
            <a:br>
              <a:rPr lang="en-US" dirty="0"/>
            </a:br>
            <a:r>
              <a:rPr lang="en-US" sz="3100" b="1" dirty="0"/>
              <a:t>(2025/09/30 – 2025/10/06) - Weekly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679FDD-E9AF-46AE-B30D-8C83BE2F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40" y="1825625"/>
            <a:ext cx="8981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D9DD-43A6-A6C2-6D93-AAF6250E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D1C8-BD74-B3BC-B5A9-5D9EB4CE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1.4 Channel Attribution (CPB &amp; Volume Leaderboard)</a:t>
            </a:r>
            <a:br>
              <a:rPr lang="en-US" sz="4000" dirty="0"/>
            </a:br>
            <a:r>
              <a:rPr lang="en-US" sz="31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873C01-9D59-1C1D-F827-89CC467B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3051"/>
            <a:ext cx="10515600" cy="36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1405-D34C-68B2-BCE8-9E4C1F8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B81C-6C5B-3966-35C7-25D92530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1.4 Channel Attribution (CPB &amp; Volume Leaderboard)</a:t>
            </a:r>
            <a:br>
              <a:rPr lang="en-US" sz="4000" dirty="0"/>
            </a:br>
            <a:r>
              <a:rPr lang="en-US" sz="31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64945E-3B71-6E6D-0681-E5F7B781A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3929"/>
            <a:ext cx="10515600" cy="28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3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BEA76-1676-9536-DE4B-C12FC39D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3904-3660-41BE-06E0-0361ACD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1.5 Booking Volume by Time Slot / Day of Week                         </a:t>
            </a:r>
            <a:r>
              <a:rPr lang="en-US" sz="27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31E88D-A95B-AC8D-1055-1F62622F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9721"/>
            <a:ext cx="10515600" cy="25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1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3DBC-8767-B4E2-3837-A3274FD6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6E4-302E-B00B-248C-CDDE112E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1.5 Booking Volume by Time Slot / Day of Week                         </a:t>
            </a:r>
            <a:r>
              <a:rPr lang="en-US" sz="27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C6DEC-A740-E428-A3F9-B26B5A0C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9210"/>
            <a:ext cx="10515600" cy="23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1B8C-6321-DADE-EB3C-422D7905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D5BDA-19AB-C2F7-B83F-190F7D59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841" y="1825625"/>
            <a:ext cx="9252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01A03-1011-2EBB-83EE-215E4A9B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3FE4-F060-27CD-3800-EAE8D332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1.5 Booking Volume by Time Slot / Day of Week                         </a:t>
            </a:r>
            <a:r>
              <a:rPr lang="en-US" sz="27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E8EFD-628F-7CFF-DFA4-69E53761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9451"/>
            <a:ext cx="10515600" cy="24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7814-F8AE-E69E-9C3C-E3628487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1BA2-05BD-DA17-C63A-363CE843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1.6 Understand Meeting Load per Employee</a:t>
            </a:r>
            <a:br>
              <a:rPr lang="en-US" sz="2800" dirty="0"/>
            </a:br>
            <a:r>
              <a:rPr lang="en-US" sz="27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95D7-FFB0-10B6-8B37-CA7216C4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69BBD-9CEC-0D71-8A38-874A895F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48560"/>
            <a:ext cx="10390066" cy="30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C664-1D77-1484-48DE-FF9D8BAA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EBA8-E39E-83DF-9C7A-C4E7A5CA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1.6 Understand Meeting Load per Employee</a:t>
            </a:r>
            <a:br>
              <a:rPr lang="en-US" sz="2800" dirty="0"/>
            </a:br>
            <a:r>
              <a:rPr lang="en-US" sz="2700" b="1" dirty="0"/>
              <a:t>(2025/09/30 – 2025/10/06)</a:t>
            </a:r>
            <a:br>
              <a:rPr lang="en-US" sz="31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F523E-0B3E-4DD2-57AF-4E3D540C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3282"/>
            <a:ext cx="10515600" cy="27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E294F-A211-BF29-FCD8-6C80E420C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C61-BBBD-0413-CB34-51D5FE7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</a:t>
            </a:r>
            <a:br>
              <a:rPr lang="en-US" dirty="0"/>
            </a:br>
            <a:r>
              <a:rPr lang="en-US" sz="3200" dirty="0"/>
              <a:t>– Note: this project can be completed in GLUE/EMR, I did both approaches for learning and comparing purposes.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6B5EFE-A2BB-4345-3765-F072DCDAE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24" y="1825625"/>
            <a:ext cx="839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B3C-A68C-F842-49B4-441CCA75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STEP 1-</a:t>
            </a:r>
            <a:br>
              <a:rPr lang="en-US" sz="3600" dirty="0"/>
            </a:br>
            <a:r>
              <a:rPr lang="en-US" sz="3200" dirty="0"/>
              <a:t>Calendly </a:t>
            </a:r>
            <a:r>
              <a:rPr lang="en-US" sz="3200" dirty="0">
                <a:sym typeface="Wingdings" panose="05000000000000000000" pitchFamily="2" charset="2"/>
              </a:rPr>
              <a:t> API  (Trigger)  Lambda S3 Bronze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1AFDB-4653-63AF-DB9F-FABD57A0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22" y="1825625"/>
            <a:ext cx="9449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8337-C7DC-8E10-BE70-AC79213E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A6FB-3F0B-97F8-B485-32CB3075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STEP 1 </a:t>
            </a:r>
            <a:br>
              <a:rPr lang="en-US" sz="3600" dirty="0"/>
            </a:br>
            <a:r>
              <a:rPr lang="en-US" sz="3100" dirty="0"/>
              <a:t> Calendly </a:t>
            </a:r>
            <a:r>
              <a:rPr lang="en-US" sz="3100" dirty="0">
                <a:sym typeface="Wingdings" panose="05000000000000000000" pitchFamily="2" charset="2"/>
              </a:rPr>
              <a:t> API  Lambda    S3 Bronze                                  </a:t>
            </a:r>
            <a:br>
              <a:rPr lang="en-US" sz="31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S3://</a:t>
            </a:r>
            <a:r>
              <a:rPr lang="en-US" sz="2800" dirty="0"/>
              <a:t>dea-calendly-data/bronze/calendly/webhooks/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D2EE-3C8F-C77B-7856-AE98821A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234C3-3748-2748-C22F-43AFBC58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1970881"/>
            <a:ext cx="8107680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138-C8FE-D098-1FFA-CDF597EF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Bronze </a:t>
            </a:r>
            <a:br>
              <a:rPr lang="en-US" sz="3200" dirty="0"/>
            </a:br>
            <a:r>
              <a:rPr lang="en-US" sz="3200" dirty="0"/>
              <a:t>– S3://dea-calendly-data/bronze/calendly/webhooks/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39CE9-33C2-C20E-54AB-8D4458E8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167" y="2154079"/>
            <a:ext cx="3476625" cy="34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6B435-F20E-909C-FE4D-021BC28C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56" y="2586990"/>
            <a:ext cx="5842577" cy="28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A20194-0728-A1C7-0990-3CF98D8F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Silver – GLUE to generate </a:t>
            </a:r>
            <a:r>
              <a:rPr lang="en-US" sz="3200" dirty="0" err="1"/>
              <a:t>Calendly_Events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2E120A-62F3-621F-59A3-0CC71C280C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40680" y="3200401"/>
            <a:ext cx="5181600" cy="21336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9AF407-91A1-E9FA-F6DD-61D6A5934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7755" y="2099786"/>
            <a:ext cx="3219450" cy="3762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A8BAF3-0C8B-7677-E45C-8BAE7DA7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240" y="607260"/>
            <a:ext cx="1495742" cy="13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CF485-9EF4-C5BD-223F-A54563E1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8BD93-415F-643A-9B02-0A2AE6D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Silver – EMR to generate </a:t>
            </a:r>
            <a:r>
              <a:rPr lang="en-US" sz="3200" dirty="0" err="1"/>
              <a:t>Events_Spend</a:t>
            </a:r>
            <a:r>
              <a:rPr lang="en-US" sz="3200" dirty="0"/>
              <a:t> 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9A1FD3-10CB-991B-B943-4669A52ACC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2903" y="2043760"/>
            <a:ext cx="3190875" cy="367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2AE6E-B01B-E6F9-3ADD-16207C21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99" y="583260"/>
            <a:ext cx="1132205" cy="12423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43B39-6699-93B3-3668-6FAFE4050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49" y="1991360"/>
            <a:ext cx="5144531" cy="38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54D-91B4-71A5-38DE-E501A057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  --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9402B4-23DA-B5D4-75A8-6747AA414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2187" y="2505869"/>
            <a:ext cx="3248025" cy="318135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B03D17-EDF8-8D7E-B26D-1CD8984F3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8037" y="2315369"/>
            <a:ext cx="3209925" cy="337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2BF300-54EA-1284-B2EF-5E6366069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0" y="3093084"/>
            <a:ext cx="2286000" cy="16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282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Calendly Marketing  </vt:lpstr>
      <vt:lpstr>Architecture</vt:lpstr>
      <vt:lpstr>Data Flow  – Note: this project can be completed in GLUE/EMR, I did both approaches for learning and comparing purposes.</vt:lpstr>
      <vt:lpstr>STEP 1- Calendly  API  (Trigger)  Lambda S3 Bronze</vt:lpstr>
      <vt:lpstr>STEP 1   Calendly  API  Lambda    S3 Bronze                                   S3://dea-calendly-data/bronze/calendly/webhooks/</vt:lpstr>
      <vt:lpstr>Bronze  – S3://dea-calendly-data/bronze/calendly/webhooks/</vt:lpstr>
      <vt:lpstr>Silver – GLUE to generate Calendly_Events</vt:lpstr>
      <vt:lpstr>Silver – EMR to generate Events_Spend  </vt:lpstr>
      <vt:lpstr>Gold   -- </vt:lpstr>
      <vt:lpstr>PowerPoint Presentation</vt:lpstr>
      <vt:lpstr> 1.1 Daily Calls Booked by Source (2025/09/30 – 2025/10/06) </vt:lpstr>
      <vt:lpstr>PowerPoint Presentation</vt:lpstr>
      <vt:lpstr> 1.2 Cost Per Booking (CPB) by Channel  (2025/09/30 – 2025/10/06) </vt:lpstr>
      <vt:lpstr> 1.3 Bookings Trend Over Time (2025/09/30 – 2025/10/06) - daily </vt:lpstr>
      <vt:lpstr> 1.3 Bookings Trend Over Time (2025/09/30 – 2025/10/06) - Weekly </vt:lpstr>
      <vt:lpstr> 1.4 Channel Attribution (CPB &amp; Volume Leaderboard) (2025/09/30 – 2025/10/06) </vt:lpstr>
      <vt:lpstr> 1.4 Channel Attribution (CPB &amp; Volume Leaderboard) (2025/09/30 – 2025/10/06) </vt:lpstr>
      <vt:lpstr> 1.5 Booking Volume by Time Slot / Day of Week                         (2025/09/30 – 2025/10/06) </vt:lpstr>
      <vt:lpstr> 1.5 Booking Volume by Time Slot / Day of Week                         (2025/09/30 – 2025/10/06) </vt:lpstr>
      <vt:lpstr> 1.5 Booking Volume by Time Slot / Day of Week                         (2025/09/30 – 2025/10/06) </vt:lpstr>
      <vt:lpstr> 1.6 Understand Meeting Load per Employee (2025/09/30 – 2025/10/06) </vt:lpstr>
      <vt:lpstr> 1.6 Understand Meeting Load per Employee (2025/09/30 – 2025/10/06)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Betty Zhang</dc:creator>
  <cp:lastModifiedBy>Betty Zhang</cp:lastModifiedBy>
  <cp:revision>1</cp:revision>
  <dcterms:created xsi:type="dcterms:W3CDTF">2025-10-08T20:31:12Z</dcterms:created>
  <dcterms:modified xsi:type="dcterms:W3CDTF">2025-10-09T05:39:46Z</dcterms:modified>
</cp:coreProperties>
</file>