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3" r:id="rId7"/>
    <p:sldId id="259" r:id="rId8"/>
    <p:sldId id="26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  <a:srgbClr val="969696"/>
    <a:srgbClr val="252525"/>
    <a:srgbClr val="FFF7FB"/>
    <a:srgbClr val="3690C0"/>
    <a:srgbClr val="D0D1E6"/>
    <a:srgbClr val="CCCCCC"/>
    <a:srgbClr val="045A8D"/>
    <a:srgbClr val="023858"/>
    <a:srgbClr val="EC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>
        <p:scale>
          <a:sx n="75" d="100"/>
          <a:sy n="75" d="100"/>
        </p:scale>
        <p:origin x="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4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E395-D416-475E-ACBD-FCF9C139FE8C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5015-0B79-4B50-BDD5-0F8E21F35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6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연구실 홈페이지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Sun ah Kim</a:t>
            </a:r>
          </a:p>
          <a:p>
            <a:r>
              <a:rPr lang="en-US" altLang="ko-KR" dirty="0" smtClean="0"/>
              <a:t>Mini Project with Angular2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Bioinformatics &amp; </a:t>
            </a:r>
            <a:r>
              <a:rPr lang="en-US" altLang="ko-KR" dirty="0" err="1" smtClean="0"/>
              <a:t>Biostat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Home: </a:t>
            </a:r>
            <a:r>
              <a:rPr lang="ko-KR" altLang="en-US" dirty="0" smtClean="0"/>
              <a:t>대표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연구실에 대한 간략한 정보</a:t>
            </a:r>
            <a:endParaRPr lang="en-US" altLang="ko-KR" dirty="0" smtClean="0"/>
          </a:p>
          <a:p>
            <a:r>
              <a:rPr lang="en-US" altLang="ko-KR" dirty="0" smtClean="0"/>
              <a:t>Research: </a:t>
            </a:r>
            <a:r>
              <a:rPr lang="ko-KR" altLang="en-US" dirty="0" smtClean="0"/>
              <a:t>연구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분야에 대한 간략한 소개 </a:t>
            </a:r>
            <a:endParaRPr lang="en-US" altLang="ko-KR" dirty="0" smtClean="0"/>
          </a:p>
          <a:p>
            <a:r>
              <a:rPr lang="en-US" altLang="ko-KR" dirty="0" smtClean="0"/>
              <a:t>Members: </a:t>
            </a:r>
            <a:r>
              <a:rPr lang="ko-KR" altLang="en-US" dirty="0" smtClean="0"/>
              <a:t>구성원 소개</a:t>
            </a:r>
            <a:endParaRPr lang="en-US" altLang="ko-KR" dirty="0" smtClean="0"/>
          </a:p>
          <a:p>
            <a:r>
              <a:rPr lang="en-US" altLang="ko-KR" dirty="0" smtClean="0"/>
              <a:t>Publication: </a:t>
            </a:r>
            <a:r>
              <a:rPr lang="ko-KR" altLang="en-US" dirty="0" smtClean="0"/>
              <a:t>논문 리스트</a:t>
            </a:r>
            <a:endParaRPr lang="en-US" altLang="ko-KR" dirty="0" smtClean="0"/>
          </a:p>
          <a:p>
            <a:r>
              <a:rPr lang="en-US" altLang="ko-KR" dirty="0" smtClean="0"/>
              <a:t>Software: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및 매뉴얼</a:t>
            </a:r>
            <a:endParaRPr lang="en-US" altLang="ko-KR" dirty="0" smtClean="0"/>
          </a:p>
          <a:p>
            <a:r>
              <a:rPr lang="en-US" altLang="ko-KR" dirty="0" smtClean="0"/>
              <a:t>Contact: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55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319" y="382416"/>
            <a:ext cx="11032863" cy="6398466"/>
          </a:xfrm>
        </p:spPr>
        <p:txBody>
          <a:bodyPr/>
          <a:lstStyle/>
          <a:p>
            <a:r>
              <a:rPr lang="en-US" altLang="ko-KR" dirty="0" smtClean="0"/>
              <a:t>Color &amp; Font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46529" y="5847676"/>
            <a:ext cx="658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23858"/>
                </a:solidFill>
                <a:latin typeface="Arial Black" panose="020B0A04020102020204" pitchFamily="34" charset="0"/>
              </a:rPr>
              <a:t>Homepage Title (Arial Black) | </a:t>
            </a:r>
            <a:r>
              <a:rPr lang="en-US" altLang="ko-KR" sz="2000" b="1" dirty="0" smtClean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titles (Calibri, Bold)</a:t>
            </a:r>
            <a:endParaRPr lang="ko-KR" altLang="en-US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06800" y="4169552"/>
            <a:ext cx="4194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690C0"/>
                </a:solidFill>
                <a:latin typeface="Arial Black" panose="020B0A04020102020204" pitchFamily="34" charset="0"/>
              </a:rPr>
              <a:t>Menu_not</a:t>
            </a:r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 selected </a:t>
            </a:r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(Arial Black)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  <a:p>
            <a:endParaRPr lang="ko-KR" altLang="en-US" dirty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6800" y="1769696"/>
            <a:ext cx="202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Background color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06800" y="5315074"/>
            <a:ext cx="370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45A8D"/>
                </a:solidFill>
                <a:latin typeface="Arial Black" panose="020B0A04020102020204" pitchFamily="34" charset="0"/>
              </a:rPr>
              <a:t>Menu_selected</a:t>
            </a:r>
            <a:r>
              <a:rPr lang="en-US" altLang="ko-KR" dirty="0" smtClean="0">
                <a:solidFill>
                  <a:srgbClr val="045A8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dirty="0" smtClean="0">
                <a:solidFill>
                  <a:srgbClr val="045A8D"/>
                </a:solidFill>
                <a:latin typeface="Arial Black" panose="020B0A04020102020204" pitchFamily="34" charset="0"/>
              </a:rPr>
              <a:t>(Arial Black)</a:t>
            </a:r>
            <a:endParaRPr lang="ko-KR" altLang="en-US" dirty="0" smtClean="0">
              <a:solidFill>
                <a:srgbClr val="045A8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6800" y="4674503"/>
            <a:ext cx="21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70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ko-KR" altLang="en-US" dirty="0" smtClean="0">
                <a:solidFill>
                  <a:srgbClr val="0570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u="sng" dirty="0" err="1" smtClean="0">
                <a:solidFill>
                  <a:srgbClr val="0570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fulltext</a:t>
            </a:r>
            <a:r>
              <a:rPr lang="en-US" altLang="ko-KR" u="sng" dirty="0" smtClean="0">
                <a:solidFill>
                  <a:srgbClr val="0570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(Calibri)</a:t>
            </a:r>
            <a:endParaRPr lang="ko-KR" altLang="en-US" u="sng" dirty="0">
              <a:solidFill>
                <a:srgbClr val="0570B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rcRect l="16147" t="45599" r="74561" b="19752"/>
          <a:stretch/>
        </p:blipFill>
        <p:spPr>
          <a:xfrm>
            <a:off x="852813" y="1057954"/>
            <a:ext cx="2203655" cy="54783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99480" y="3079870"/>
            <a:ext cx="309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: This is an apple (Calibri)</a:t>
            </a:r>
            <a:r>
              <a:rPr lang="en-US" altLang="ko-KR" dirty="0" smtClean="0">
                <a:solidFill>
                  <a:srgbClr val="252525"/>
                </a:solidFill>
                <a:latin typeface="Arial Black" panose="020B0A04020102020204" pitchFamily="34" charset="0"/>
              </a:rPr>
              <a:t> </a:t>
            </a:r>
            <a:endParaRPr lang="ko-KR" altLang="en-US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16082" t="47710" r="73976" b="31725"/>
          <a:stretch/>
        </p:blipFill>
        <p:spPr>
          <a:xfrm>
            <a:off x="6163910" y="923615"/>
            <a:ext cx="1961256" cy="270473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299480" y="2562126"/>
            <a:ext cx="31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Text2 : This is an apple (Calibri) </a:t>
            </a:r>
            <a:endParaRPr lang="ko-KR" altLang="en-US" dirty="0">
              <a:solidFill>
                <a:srgbClr val="6363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8369363" y="1756042"/>
            <a:ext cx="2863245" cy="644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369363" y="1907674"/>
            <a:ext cx="2863245" cy="644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8369362" y="1610763"/>
            <a:ext cx="2863245" cy="6440"/>
          </a:xfrm>
          <a:prstGeom prst="line">
            <a:avLst/>
          </a:prstGeom>
          <a:ln w="19050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6391" t="45599" r="80552" b="19957"/>
          <a:stretch/>
        </p:blipFill>
        <p:spPr>
          <a:xfrm>
            <a:off x="-853638" y="723104"/>
            <a:ext cx="724849" cy="54458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4321" y="399245"/>
            <a:ext cx="11378485" cy="60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5266" y="778338"/>
            <a:ext cx="527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23858"/>
                </a:solidFill>
                <a:latin typeface="Arial Black" panose="020B0A04020102020204" pitchFamily="34" charset="0"/>
              </a:rPr>
              <a:t>Bioinformatics &amp; </a:t>
            </a:r>
            <a:r>
              <a:rPr lang="en-US" altLang="ko-KR" sz="2400" dirty="0" err="1" smtClean="0">
                <a:solidFill>
                  <a:srgbClr val="023858"/>
                </a:solidFill>
                <a:latin typeface="Arial Black" panose="020B0A04020102020204" pitchFamily="34" charset="0"/>
              </a:rPr>
              <a:t>BioStat</a:t>
            </a:r>
            <a:endParaRPr lang="ko-KR" altLang="en-US" sz="2400" dirty="0">
              <a:solidFill>
                <a:srgbClr val="023858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21" y="1468192"/>
            <a:ext cx="11378485" cy="669701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266" y="16183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Home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4342" y="1618376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Members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9718" y="1618376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Software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128016" y="3281304"/>
            <a:ext cx="8550457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68353" y="1618376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Research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36988" y="16183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Contact Us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0040" y="1618376"/>
            <a:ext cx="17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45A8D"/>
                </a:solidFill>
                <a:latin typeface="Arial Black" panose="020B0A04020102020204" pitchFamily="34" charset="0"/>
              </a:rPr>
              <a:t>Publications</a:t>
            </a:r>
            <a:endParaRPr lang="ko-KR" altLang="en-US" dirty="0" smtClean="0">
              <a:solidFill>
                <a:srgbClr val="045A8D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16082" t="47710" r="73976" b="31725"/>
          <a:stretch/>
        </p:blipFill>
        <p:spPr>
          <a:xfrm>
            <a:off x="12283538" y="2247688"/>
            <a:ext cx="1961256" cy="270473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092367" y="2550017"/>
            <a:ext cx="4932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Posters</a:t>
            </a:r>
            <a:endParaRPr lang="ko-KR" altLang="en-US" sz="2400" dirty="0">
              <a:solidFill>
                <a:srgbClr val="02385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6711" y="339487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endParaRPr lang="ko-KR" altLang="en-US" sz="2000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2595" y="3839980"/>
            <a:ext cx="51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BIBM 2013: sequence analysis and applications</a:t>
            </a:r>
            <a:r>
              <a:rPr lang="en-US" altLang="ko-KR" dirty="0" smtClean="0">
                <a:solidFill>
                  <a:srgbClr val="9696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u="sng" dirty="0" smtClean="0">
                <a:solidFill>
                  <a:srgbClr val="36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US" altLang="ko-KR" dirty="0" smtClean="0">
                <a:solidFill>
                  <a:srgbClr val="9696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rgbClr val="9696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6711" y="4278329"/>
            <a:ext cx="839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: Sunah Kim, lulu Lee</a:t>
            </a:r>
          </a:p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: This is banana. </a:t>
            </a:r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banana. This is banana. This is banana. This is banana. This is banana. This is banana. This is banana. This is banana. This is banana</a:t>
            </a:r>
            <a:endParaRPr lang="ko-KR" altLang="en-US" dirty="0" smtClean="0">
              <a:solidFill>
                <a:srgbClr val="6363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42719" y="5324012"/>
            <a:ext cx="8632346" cy="0"/>
          </a:xfrm>
          <a:prstGeom prst="line">
            <a:avLst/>
          </a:prstGeom>
          <a:ln w="19050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27023" y="536585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endParaRPr lang="ko-KR" altLang="en-US" sz="2000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907" y="5810963"/>
            <a:ext cx="52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BIBM 2015: Big-LD and its applications </a:t>
            </a:r>
            <a:r>
              <a:rPr lang="en-US" altLang="ko-KR" dirty="0" err="1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blablabla</a:t>
            </a:r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u="sng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61808" y="3099859"/>
            <a:ext cx="1603420" cy="442248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56890" y="3670479"/>
            <a:ext cx="708338" cy="315532"/>
          </a:xfrm>
          <a:prstGeom prst="roundRect">
            <a:avLst/>
          </a:prstGeom>
          <a:solidFill>
            <a:srgbClr val="369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F7FB"/>
                </a:solidFill>
              </a:rPr>
              <a:t>search</a:t>
            </a:r>
            <a:endParaRPr lang="ko-KR" altLang="en-US" sz="1200" dirty="0">
              <a:solidFill>
                <a:srgbClr val="FFF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6391" t="45599" r="80552" b="19957"/>
          <a:stretch/>
        </p:blipFill>
        <p:spPr>
          <a:xfrm>
            <a:off x="-853638" y="723104"/>
            <a:ext cx="724849" cy="54458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4321" y="399245"/>
            <a:ext cx="11378485" cy="60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5266" y="778338"/>
            <a:ext cx="527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23858"/>
                </a:solidFill>
                <a:latin typeface="Arial Black" panose="020B0A04020102020204" pitchFamily="34" charset="0"/>
              </a:rPr>
              <a:t>Bioinformatics &amp; </a:t>
            </a:r>
            <a:r>
              <a:rPr lang="en-US" altLang="ko-KR" sz="2400" dirty="0" err="1" smtClean="0">
                <a:solidFill>
                  <a:srgbClr val="023858"/>
                </a:solidFill>
                <a:latin typeface="Arial Black" panose="020B0A04020102020204" pitchFamily="34" charset="0"/>
              </a:rPr>
              <a:t>BioStat</a:t>
            </a:r>
            <a:endParaRPr lang="ko-KR" altLang="en-US" sz="2400" dirty="0">
              <a:solidFill>
                <a:srgbClr val="023858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21" y="1468192"/>
            <a:ext cx="11378485" cy="669701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266" y="16183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Home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4342" y="1618376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Members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9718" y="1618376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Software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128016" y="3281304"/>
            <a:ext cx="8550457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65696" y="1464549"/>
            <a:ext cx="1759587" cy="2128658"/>
          </a:xfrm>
          <a:prstGeom prst="rect">
            <a:avLst/>
          </a:prstGeom>
          <a:solidFill>
            <a:srgbClr val="EC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68353" y="1618376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Research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36988" y="16183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Contact Us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0040" y="1618376"/>
            <a:ext cx="17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45A8D"/>
                </a:solidFill>
                <a:latin typeface="Arial Black" panose="020B0A04020102020204" pitchFamily="34" charset="0"/>
              </a:rPr>
              <a:t>Publications</a:t>
            </a:r>
            <a:endParaRPr lang="ko-KR" altLang="en-US" dirty="0" smtClean="0">
              <a:solidFill>
                <a:srgbClr val="045A8D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65696" y="2137892"/>
            <a:ext cx="1759587" cy="518274"/>
          </a:xfrm>
          <a:prstGeom prst="rect">
            <a:avLst/>
          </a:prstGeom>
          <a:solidFill>
            <a:srgbClr val="D0D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00040" y="226548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69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  <a:endParaRPr lang="ko-KR" altLang="en-US" sz="1400" b="1" dirty="0" smtClean="0">
              <a:solidFill>
                <a:srgbClr val="369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1983" y="27813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45A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Posters</a:t>
            </a:r>
            <a:endParaRPr lang="ko-KR" altLang="en-US" sz="1400" b="1" dirty="0" smtClean="0">
              <a:solidFill>
                <a:srgbClr val="045A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1983" y="3246147"/>
            <a:ext cx="62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69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Talks</a:t>
            </a:r>
            <a:endParaRPr lang="ko-KR" altLang="en-US" sz="1400" b="1" dirty="0" smtClean="0">
              <a:solidFill>
                <a:srgbClr val="369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16082" t="47710" r="73976" b="31725"/>
          <a:stretch/>
        </p:blipFill>
        <p:spPr>
          <a:xfrm>
            <a:off x="12283538" y="2247688"/>
            <a:ext cx="1961256" cy="270473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092367" y="2550017"/>
            <a:ext cx="4932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Posters</a:t>
            </a:r>
            <a:endParaRPr lang="ko-KR" altLang="en-US" sz="2400" dirty="0">
              <a:solidFill>
                <a:srgbClr val="02385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6711" y="339487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endParaRPr lang="ko-KR" altLang="en-US" sz="2000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2595" y="3839980"/>
            <a:ext cx="51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BIBM 2013: sequence analysis and applications</a:t>
            </a:r>
            <a:r>
              <a:rPr lang="en-US" altLang="ko-KR" dirty="0" smtClean="0">
                <a:solidFill>
                  <a:srgbClr val="9696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u="sng" dirty="0" smtClean="0">
                <a:solidFill>
                  <a:srgbClr val="36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US" altLang="ko-KR" dirty="0" smtClean="0">
                <a:solidFill>
                  <a:srgbClr val="9696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rgbClr val="9696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6711" y="4278329"/>
            <a:ext cx="839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: Sunah Kim, lulu Lee</a:t>
            </a:r>
          </a:p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: This is banana. </a:t>
            </a:r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banana. This is banana. This is banana. This is banana. This is banana. This is banana. This is banana. This is banana. This is banana</a:t>
            </a:r>
            <a:endParaRPr lang="ko-KR" altLang="en-US" dirty="0" smtClean="0">
              <a:solidFill>
                <a:srgbClr val="6363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42719" y="5324012"/>
            <a:ext cx="8632346" cy="0"/>
          </a:xfrm>
          <a:prstGeom prst="line">
            <a:avLst/>
          </a:prstGeom>
          <a:ln w="19050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27023" y="536585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endParaRPr lang="ko-KR" altLang="en-US" sz="2000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907" y="5810963"/>
            <a:ext cx="52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BIBM 2015: Big-LD and its applications </a:t>
            </a:r>
            <a:r>
              <a:rPr lang="en-US" altLang="ko-KR" dirty="0" err="1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blablabla</a:t>
            </a:r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u="sng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61808" y="3099859"/>
            <a:ext cx="1603420" cy="442248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56890" y="3670479"/>
            <a:ext cx="708338" cy="315532"/>
          </a:xfrm>
          <a:prstGeom prst="roundRect">
            <a:avLst/>
          </a:prstGeom>
          <a:solidFill>
            <a:srgbClr val="369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F7FB"/>
                </a:solidFill>
              </a:rPr>
              <a:t>search</a:t>
            </a:r>
            <a:endParaRPr lang="ko-KR" altLang="en-US" sz="1200" dirty="0">
              <a:solidFill>
                <a:srgbClr val="FFF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6391" t="45599" r="80552" b="19957"/>
          <a:stretch/>
        </p:blipFill>
        <p:spPr>
          <a:xfrm>
            <a:off x="-853638" y="723104"/>
            <a:ext cx="724849" cy="54458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4321" y="399245"/>
            <a:ext cx="11378485" cy="609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sdfsd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5266" y="778338"/>
            <a:ext cx="527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23858"/>
                </a:solidFill>
                <a:latin typeface="Arial Black" panose="020B0A04020102020204" pitchFamily="34" charset="0"/>
              </a:rPr>
              <a:t>Bioinformatics &amp; </a:t>
            </a:r>
            <a:r>
              <a:rPr lang="en-US" altLang="ko-KR" sz="2400" dirty="0" err="1" smtClean="0">
                <a:solidFill>
                  <a:srgbClr val="023858"/>
                </a:solidFill>
                <a:latin typeface="Arial Black" panose="020B0A04020102020204" pitchFamily="34" charset="0"/>
              </a:rPr>
              <a:t>BioStat</a:t>
            </a:r>
            <a:endParaRPr lang="ko-KR" altLang="en-US" sz="2400" dirty="0">
              <a:solidFill>
                <a:srgbClr val="023858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21" y="1468192"/>
            <a:ext cx="11378485" cy="669701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266" y="16183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Home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74193" y="1480392"/>
            <a:ext cx="1759587" cy="1722808"/>
          </a:xfrm>
          <a:prstGeom prst="rect">
            <a:avLst/>
          </a:prstGeom>
          <a:solidFill>
            <a:srgbClr val="EC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4342" y="1618376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Members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9718" y="1618376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Software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68353" y="1618376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Research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36988" y="16183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90C0"/>
                </a:solidFill>
                <a:latin typeface="Arial Black" panose="020B0A04020102020204" pitchFamily="34" charset="0"/>
              </a:rPr>
              <a:t>Contact Us</a:t>
            </a:r>
            <a:endParaRPr lang="ko-KR" altLang="en-US" dirty="0" smtClean="0">
              <a:solidFill>
                <a:srgbClr val="3690C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0040" y="1618376"/>
            <a:ext cx="17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45A8D"/>
                </a:solidFill>
                <a:latin typeface="Arial Black" panose="020B0A04020102020204" pitchFamily="34" charset="0"/>
              </a:rPr>
              <a:t>Publications</a:t>
            </a:r>
            <a:endParaRPr lang="ko-KR" altLang="en-US" dirty="0" smtClean="0">
              <a:solidFill>
                <a:srgbClr val="045A8D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28016" y="3281304"/>
            <a:ext cx="8550457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16082" t="47710" r="73976" b="31725"/>
          <a:stretch/>
        </p:blipFill>
        <p:spPr>
          <a:xfrm>
            <a:off x="12283538" y="2247688"/>
            <a:ext cx="1961256" cy="27047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36711" y="339487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endParaRPr lang="ko-KR" altLang="en-US" sz="2000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595" y="3839980"/>
            <a:ext cx="51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BIBM 2013: sequence analysis and applications (</a:t>
            </a:r>
            <a:r>
              <a:rPr lang="en-US" altLang="ko-KR" u="sng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6711" y="4278329"/>
            <a:ext cx="839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: Sunah Kim, lulu Lee</a:t>
            </a:r>
          </a:p>
          <a:p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: This is banana. </a:t>
            </a:r>
            <a:r>
              <a:rPr lang="en-US" altLang="ko-KR" dirty="0" smtClean="0">
                <a:solidFill>
                  <a:srgbClr val="6363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banana. This is banana. This is banana. This is banana. This is banana. This is banana. This is banana. This is banana. This is banana</a:t>
            </a:r>
            <a:endParaRPr lang="ko-KR" altLang="en-US" dirty="0" smtClean="0">
              <a:solidFill>
                <a:srgbClr val="6363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74193" y="2701854"/>
            <a:ext cx="1759587" cy="518274"/>
          </a:xfrm>
          <a:prstGeom prst="rect">
            <a:avLst/>
          </a:prstGeom>
          <a:solidFill>
            <a:srgbClr val="D0D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78451" y="228656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69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ko-KR" sz="1400" b="1" dirty="0" err="1" smtClean="0">
                <a:solidFill>
                  <a:srgbClr val="369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cran</a:t>
            </a:r>
            <a:endParaRPr lang="ko-KR" altLang="en-US" sz="1400" b="1" dirty="0" smtClean="0">
              <a:solidFill>
                <a:srgbClr val="369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81099" y="280571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69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ko-KR" altLang="en-US" sz="1400" b="1" dirty="0" smtClean="0">
              <a:solidFill>
                <a:srgbClr val="369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142719" y="5324012"/>
            <a:ext cx="8632346" cy="0"/>
          </a:xfrm>
          <a:prstGeom prst="line">
            <a:avLst/>
          </a:prstGeom>
          <a:ln w="19050">
            <a:solidFill>
              <a:srgbClr val="CCCC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27023" y="536585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endParaRPr lang="ko-KR" altLang="en-US" sz="2000" dirty="0">
              <a:solidFill>
                <a:srgbClr val="252525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2907" y="5810963"/>
            <a:ext cx="52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BIBM 2015: Big-LD and its applications </a:t>
            </a:r>
            <a:r>
              <a:rPr lang="en-US" altLang="ko-KR" dirty="0" err="1" smtClean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blablabla</a:t>
            </a:r>
            <a:r>
              <a:rPr lang="en-US" altLang="ko-KR" dirty="0" smtClean="0">
                <a:solidFill>
                  <a:srgbClr val="9696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u="sng" dirty="0" smtClean="0">
                <a:solidFill>
                  <a:srgbClr val="36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US" altLang="ko-KR" dirty="0" smtClean="0">
                <a:solidFill>
                  <a:srgbClr val="9696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rgbClr val="9696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961808" y="3099859"/>
            <a:ext cx="1603420" cy="442248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856890" y="3670479"/>
            <a:ext cx="708338" cy="315532"/>
          </a:xfrm>
          <a:prstGeom prst="roundRect">
            <a:avLst/>
          </a:prstGeom>
          <a:solidFill>
            <a:srgbClr val="369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F7FB"/>
                </a:solidFill>
              </a:rPr>
              <a:t>search</a:t>
            </a:r>
            <a:endParaRPr lang="ko-KR" altLang="en-US" sz="1200" dirty="0">
              <a:solidFill>
                <a:srgbClr val="FFF7FB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2367" y="2550017"/>
            <a:ext cx="4932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Posters</a:t>
            </a:r>
            <a:endParaRPr lang="ko-KR" altLang="en-US" sz="2400" dirty="0">
              <a:solidFill>
                <a:srgbClr val="023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545" cy="1325563"/>
          </a:xfrm>
        </p:spPr>
        <p:txBody>
          <a:bodyPr/>
          <a:lstStyle/>
          <a:p>
            <a:r>
              <a:rPr lang="en-US" altLang="ko-KR" dirty="0" smtClean="0"/>
              <a:t>Home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3545" cy="4351338"/>
          </a:xfrm>
        </p:spPr>
        <p:txBody>
          <a:bodyPr/>
          <a:lstStyle/>
          <a:p>
            <a:r>
              <a:rPr lang="en-US" altLang="ko-KR" dirty="0" smtClean="0"/>
              <a:t>Main image </a:t>
            </a:r>
          </a:p>
          <a:p>
            <a:r>
              <a:rPr lang="en-US" altLang="ko-KR" dirty="0" smtClean="0"/>
              <a:t>Introduction texts</a:t>
            </a:r>
          </a:p>
          <a:p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5688309" y="365125"/>
            <a:ext cx="5352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Members </a:t>
            </a:r>
            <a:endParaRPr lang="ko-KR" altLang="en-US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5688309" y="1825624"/>
            <a:ext cx="53522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Profile pic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Name, affiliation, address, research field, email, homepage</a:t>
            </a:r>
            <a:br>
              <a:rPr lang="en-US" altLang="ko-KR" dirty="0" smtClean="0"/>
            </a:br>
            <a:r>
              <a:rPr lang="en-US" altLang="ko-KR" u="sng" dirty="0" smtClean="0"/>
              <a:t>cv download link  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Principal Investigator/ </a:t>
            </a:r>
            <a:br>
              <a:rPr lang="en-US" altLang="ko-KR" dirty="0" smtClean="0"/>
            </a:br>
            <a:r>
              <a:rPr lang="en-US" altLang="ko-KR" dirty="0" err="1" smtClean="0"/>
              <a:t>phD</a:t>
            </a:r>
            <a:r>
              <a:rPr lang="en-US" altLang="ko-KR" dirty="0" smtClean="0"/>
              <a:t> students / </a:t>
            </a:r>
            <a:br>
              <a:rPr lang="en-US" altLang="ko-KR" dirty="0" smtClean="0"/>
            </a:br>
            <a:r>
              <a:rPr lang="en-US" altLang="ko-KR" dirty="0" smtClean="0"/>
              <a:t>master student / </a:t>
            </a:r>
            <a:br>
              <a:rPr lang="en-US" altLang="ko-KR" dirty="0" smtClean="0"/>
            </a:br>
            <a:r>
              <a:rPr lang="en-US" altLang="ko-KR" dirty="0" smtClean="0"/>
              <a:t>Lab Alumni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34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72378" cy="1325563"/>
          </a:xfrm>
        </p:spPr>
        <p:txBody>
          <a:bodyPr/>
          <a:lstStyle/>
          <a:p>
            <a:r>
              <a:rPr lang="en-US" altLang="ko-KR" dirty="0" smtClean="0"/>
              <a:t>Research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72378" cy="34225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Research fields introduction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610578" y="365125"/>
            <a:ext cx="566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Publications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610578" y="1825624"/>
            <a:ext cx="5664200" cy="4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 smtClean="0"/>
              <a:t>Publications </a:t>
            </a:r>
            <a:br>
              <a:rPr lang="en-US" altLang="ko-KR" dirty="0" smtClean="0"/>
            </a:br>
            <a:r>
              <a:rPr lang="en-US" altLang="ko-KR" dirty="0" smtClean="0"/>
              <a:t>authors (year) title, </a:t>
            </a:r>
            <a:br>
              <a:rPr lang="en-US" altLang="ko-KR" dirty="0" smtClean="0"/>
            </a:br>
            <a:r>
              <a:rPr lang="en-US" altLang="ko-KR" dirty="0" smtClean="0"/>
              <a:t>journal (</a:t>
            </a:r>
            <a:r>
              <a:rPr lang="en-US" altLang="ko-KR" u="sng" dirty="0" smtClean="0"/>
              <a:t>full text link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abstract </a:t>
            </a:r>
            <a:br>
              <a:rPr lang="en-US" altLang="ko-KR" dirty="0" smtClean="0"/>
            </a:br>
            <a:r>
              <a:rPr lang="en-US" altLang="ko-KR" dirty="0" smtClean="0"/>
              <a:t>related works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Posters </a:t>
            </a:r>
            <a:br>
              <a:rPr lang="en-US" altLang="ko-KR" dirty="0" smtClean="0"/>
            </a:br>
            <a:r>
              <a:rPr lang="en-US" altLang="ko-KR" dirty="0" smtClean="0"/>
              <a:t>conference (year) title (</a:t>
            </a:r>
            <a:r>
              <a:rPr lang="en-US" altLang="ko-KR" u="sng" dirty="0" smtClean="0"/>
              <a:t>PDF link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authors / abstract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Talks</a:t>
            </a:r>
            <a:br>
              <a:rPr lang="en-US" altLang="ko-KR" dirty="0" smtClean="0"/>
            </a:br>
            <a:r>
              <a:rPr lang="en-US" altLang="ko-KR" dirty="0" smtClean="0"/>
              <a:t>conference (year) title (</a:t>
            </a:r>
            <a:r>
              <a:rPr lang="en-US" altLang="ko-KR" u="sng" dirty="0" smtClean="0"/>
              <a:t>PDF link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authors / abstract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3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740" cy="1325563"/>
          </a:xfrm>
        </p:spPr>
        <p:txBody>
          <a:bodyPr/>
          <a:lstStyle/>
          <a:p>
            <a:r>
              <a:rPr lang="en-US" altLang="ko-KR" dirty="0" smtClean="0"/>
              <a:t>Software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740" cy="42467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Software name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u="sng" dirty="0" smtClean="0"/>
              <a:t>software link</a:t>
            </a:r>
            <a:r>
              <a:rPr lang="en-US" altLang="ko-KR" dirty="0" smtClean="0"/>
              <a:t>), </a:t>
            </a:r>
            <a:br>
              <a:rPr lang="en-US" altLang="ko-KR" dirty="0" smtClean="0"/>
            </a:br>
            <a:r>
              <a:rPr lang="en-US" altLang="ko-KR" dirty="0" smtClean="0"/>
              <a:t>brief introduction, </a:t>
            </a:r>
            <a:br>
              <a:rPr lang="en-US" altLang="ko-KR" dirty="0" smtClean="0"/>
            </a:br>
            <a:r>
              <a:rPr lang="en-US" altLang="ko-KR" dirty="0" smtClean="0"/>
              <a:t>authors (email), </a:t>
            </a:r>
            <a:br>
              <a:rPr lang="en-US" altLang="ko-KR" dirty="0" smtClean="0"/>
            </a:br>
            <a:r>
              <a:rPr lang="en-US" altLang="ko-KR" dirty="0" smtClean="0"/>
              <a:t>reference (</a:t>
            </a:r>
            <a:r>
              <a:rPr lang="en-US" altLang="ko-KR" u="sng" dirty="0" smtClean="0"/>
              <a:t>full text link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969696"/>
                </a:solidFill>
              </a:rPr>
              <a:t>manuals (</a:t>
            </a:r>
            <a:r>
              <a:rPr lang="en-US" altLang="ko-KR" u="sng" dirty="0" smtClean="0">
                <a:solidFill>
                  <a:srgbClr val="969696"/>
                </a:solidFill>
              </a:rPr>
              <a:t>download link</a:t>
            </a:r>
            <a:r>
              <a:rPr lang="en-US" altLang="ko-KR" dirty="0" smtClean="0">
                <a:solidFill>
                  <a:srgbClr val="969696"/>
                </a:solidFill>
              </a:rPr>
              <a:t>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6994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Contact us </a:t>
            </a:r>
            <a:endParaRPr lang="ko-KR" altLang="en-US" dirty="0"/>
          </a:p>
        </p:txBody>
      </p:sp>
      <p:pic>
        <p:nvPicPr>
          <p:cNvPr id="5" name="내용 개체 틀 8"/>
          <p:cNvPicPr>
            <a:picLocks noChangeAspect="1"/>
          </p:cNvPicPr>
          <p:nvPr/>
        </p:nvPicPr>
        <p:blipFill rotWithShape="1">
          <a:blip r:embed="rId2"/>
          <a:srcRect l="33437" t="26446" r="21578" b="20495"/>
          <a:stretch/>
        </p:blipFill>
        <p:spPr>
          <a:xfrm>
            <a:off x="5610578" y="2441807"/>
            <a:ext cx="5379155" cy="4229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461" y="1790163"/>
            <a:ext cx="380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Contact information</a:t>
            </a:r>
          </a:p>
          <a:p>
            <a:r>
              <a:rPr lang="en-US" altLang="ko-KR" dirty="0" smtClean="0"/>
              <a:t>Email : sss@sss.sss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393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Black</vt:lpstr>
      <vt:lpstr>Calibri</vt:lpstr>
      <vt:lpstr>Office 테마</vt:lpstr>
      <vt:lpstr>연구실 홈페이지 만들기</vt:lpstr>
      <vt:lpstr>Bioinformatics &amp; Biostat </vt:lpstr>
      <vt:lpstr>PowerPoint 프레젠테이션</vt:lpstr>
      <vt:lpstr>PowerPoint 프레젠테이션</vt:lpstr>
      <vt:lpstr>PowerPoint 프레젠테이션</vt:lpstr>
      <vt:lpstr>PowerPoint 프레젠테이션</vt:lpstr>
      <vt:lpstr>Home </vt:lpstr>
      <vt:lpstr>Research </vt:lpstr>
      <vt:lpstr>Software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 홈페이지 만들기</dc:title>
  <dc:creator>김선아</dc:creator>
  <cp:lastModifiedBy>김선아</cp:lastModifiedBy>
  <cp:revision>20</cp:revision>
  <dcterms:created xsi:type="dcterms:W3CDTF">2017-01-19T07:05:37Z</dcterms:created>
  <dcterms:modified xsi:type="dcterms:W3CDTF">2017-01-19T15:09:15Z</dcterms:modified>
</cp:coreProperties>
</file>