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A6A"/>
    <a:srgbClr val="FF5050"/>
    <a:srgbClr val="FEFEFE"/>
    <a:srgbClr val="DC7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8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2B3C-23FA-4825-A8A5-A26ABD1819F6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7D33-7317-4998-920F-BEB5108E1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6412502/little-roys" TargetMode="External"/><Relationship Id="rId2" Type="http://schemas.openxmlformats.org/officeDocument/2006/relationships/hyperlink" Target="mailto:qh.luo@foxma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2100" y="576263"/>
            <a:ext cx="9144000" cy="2387600"/>
          </a:xfrm>
          <a:solidFill>
            <a:srgbClr val="E66A6A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Homework</a:t>
            </a:r>
            <a:r>
              <a:rPr lang="pt-B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Merchant Guide To the Galaxy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452938"/>
            <a:ext cx="9144000" cy="1655762"/>
          </a:xfrm>
        </p:spPr>
        <p:txBody>
          <a:bodyPr/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Qihan.Luo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mail: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qh.luo@foxmail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stackoverflow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2018.1.5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9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48940" y="3893820"/>
            <a:ext cx="7223760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454065" y="4304451"/>
            <a:ext cx="4391025" cy="173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478629" y="1399873"/>
            <a:ext cx="6299200" cy="2321170"/>
          </a:xfrm>
          <a:prstGeom prst="rect">
            <a:avLst/>
          </a:prstGeom>
          <a:solidFill>
            <a:srgbClr val="E66A6A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28229" y="2145812"/>
            <a:ext cx="1392381" cy="4883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Instruction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94252" y="4486922"/>
            <a:ext cx="1392381" cy="48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Assigned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18915" y="4486922"/>
            <a:ext cx="1392381" cy="48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Credit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5448" y="5345743"/>
            <a:ext cx="1392381" cy="48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HowMuch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45908" y="5282843"/>
            <a:ext cx="1392381" cy="488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HowMany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6638639" y="3965229"/>
            <a:ext cx="4309" cy="13161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8987263" y="3965229"/>
            <a:ext cx="13853" cy="1362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68253" y="684320"/>
            <a:ext cx="1450107" cy="6229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Translator</a:t>
            </a:r>
          </a:p>
        </p:txBody>
      </p:sp>
      <p:sp>
        <p:nvSpPr>
          <p:cNvPr id="68" name="矩形 67"/>
          <p:cNvSpPr/>
          <p:nvPr/>
        </p:nvSpPr>
        <p:spPr>
          <a:xfrm>
            <a:off x="10457012" y="5051714"/>
            <a:ext cx="1577107" cy="588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Roman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Numeral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31434" y="2006661"/>
            <a:ext cx="1518235" cy="7032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Sentence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cxnSp>
        <p:nvCxnSpPr>
          <p:cNvPr id="129" name="肘形连接符 128"/>
          <p:cNvCxnSpPr>
            <a:stCxn id="65" idx="2"/>
            <a:endCxn id="69" idx="1"/>
          </p:cNvCxnSpPr>
          <p:nvPr/>
        </p:nvCxnSpPr>
        <p:spPr>
          <a:xfrm rot="16200000" flipH="1">
            <a:off x="2236863" y="863706"/>
            <a:ext cx="1051015" cy="19381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4" idx="1"/>
          </p:cNvCxnSpPr>
          <p:nvPr/>
        </p:nvCxnSpPr>
        <p:spPr>
          <a:xfrm>
            <a:off x="5249669" y="2389998"/>
            <a:ext cx="13785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5342066" y="2032027"/>
            <a:ext cx="17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&lt;&lt;create&gt;&gt;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3" name="下箭头 192"/>
          <p:cNvSpPr/>
          <p:nvPr/>
        </p:nvSpPr>
        <p:spPr>
          <a:xfrm>
            <a:off x="1631093" y="332702"/>
            <a:ext cx="288324" cy="351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731565" y="14588"/>
            <a:ext cx="458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 in Java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32632" y="4762335"/>
            <a:ext cx="177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&lt;&lt;helper&gt;&gt;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4400550" y="3965229"/>
            <a:ext cx="4587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0"/>
          </p:cNvCxnSpPr>
          <p:nvPr/>
        </p:nvCxnSpPr>
        <p:spPr>
          <a:xfrm flipH="1" flipV="1">
            <a:off x="7815105" y="3965229"/>
            <a:ext cx="1" cy="521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4406157" y="3965228"/>
            <a:ext cx="1" cy="521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左右箭头 33"/>
          <p:cNvSpPr/>
          <p:nvPr/>
        </p:nvSpPr>
        <p:spPr>
          <a:xfrm>
            <a:off x="9845090" y="5191358"/>
            <a:ext cx="588113" cy="262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endCxn id="4" idx="2"/>
          </p:cNvCxnSpPr>
          <p:nvPr/>
        </p:nvCxnSpPr>
        <p:spPr>
          <a:xfrm flipH="1" flipV="1">
            <a:off x="7324420" y="2634184"/>
            <a:ext cx="13869" cy="1331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65" idx="1"/>
            <a:endCxn id="37" idx="1"/>
          </p:cNvCxnSpPr>
          <p:nvPr/>
        </p:nvCxnSpPr>
        <p:spPr>
          <a:xfrm rot="10800000" flipH="1" flipV="1">
            <a:off x="1068252" y="995792"/>
            <a:ext cx="1880687" cy="4041028"/>
          </a:xfrm>
          <a:prstGeom prst="bentConnector3">
            <a:avLst>
              <a:gd name="adj1" fmla="val -12155"/>
            </a:avLst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8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Homework–Merchant Guide To the Galaxy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qh luo</dc:creator>
  <cp:lastModifiedBy>qh luo</cp:lastModifiedBy>
  <cp:revision>77</cp:revision>
  <dcterms:created xsi:type="dcterms:W3CDTF">2017-12-10T12:33:28Z</dcterms:created>
  <dcterms:modified xsi:type="dcterms:W3CDTF">2018-01-06T05:20:23Z</dcterms:modified>
</cp:coreProperties>
</file>