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FBC7-CD29-4226-B5A0-BF409E3E5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3660C-6F2E-47B0-B659-EE03368B0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D0EB4-CB13-4DB0-9D2A-8A58B90D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23FEC-FF67-47B6-A416-B11E7EB3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0817B-15B9-4708-8ACC-FB5F213F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8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A3D38-85BF-4BFC-BFCD-714DAB1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DDD2C6-14ED-4046-A819-D9FE5923B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B1211-AF92-426B-AC14-C489BE07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A0417-E402-4210-AF0E-4D77CA70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AE214-F445-4DA1-AF89-DA79BFE6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5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6BA469-92FC-4B39-8BA5-48C02758D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7611B-2304-46AD-8AEA-0CE03DF88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09122-315A-4D44-8F8F-4C6E4E4E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3825E-4CAC-430E-AC80-4B494F69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F0150-513E-4A44-91C1-D2BB1386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E957B-CD80-49E6-9184-A063BBD1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98B7B-41D2-41DB-99A0-EA7246EB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2A654-0621-494D-9B72-2FE68B9C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97C10-14D3-4351-9203-2ED585A3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28D8D-78DC-4D15-AEF5-0CFDF92D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1104-B7FB-49A7-8C38-02717DC0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52F58-39A8-49CB-B51E-8A0A9C93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88355-3669-4857-9AE7-EC373BB7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0581-B7BB-45D3-8724-98511EA3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EC592-FAE5-4E32-8128-52128083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9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A2F82-E9E8-4D9A-8E73-5A29F69C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2E18A-19EE-4DBE-B851-B60E4F373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DF94A-932C-4EB2-B850-285A3121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64808-2D28-4019-9799-258262C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07789-51F6-4101-AD10-0C4003D4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A2D21-72DE-43FC-A217-4FA7021C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A1610-BF3E-48AD-97A9-86ABEFA1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BB649-5E9B-4A88-8690-60F465A8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9BF6D-597E-44B8-9CDE-9DF9DC5F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5A37F2-2E38-4171-B2D2-0E1FFAA3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289D46-37DA-48D4-9157-1C3E856C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F207D0-CBCF-4694-A11E-F46CA3E0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13D7F-2C13-447D-8CB0-AB6EDC50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74977E-4166-42B3-A295-9A7297AF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7D82F-DD60-4C5D-85A5-A199CBB3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1F6CE-4ACB-4674-86EC-23573089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62FA3-EE37-43D9-AD30-F77708CC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440A43-7C5D-4E6A-A536-A34A1133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3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207A67-EAF8-4955-8B19-124E1059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E81F3D-50B9-4E38-ACB2-BB468F8B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BC216-C149-48DE-9DBC-1A5C10B4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71D09-7CB4-4525-8872-34237A9E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EBF9C-116D-43F8-8833-E87D0F49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8FD1D-7D6F-4F79-9ED5-F3463840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FC607-E31D-4D55-8DEE-6C256573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63D80-EB15-4A4D-8919-13FFC37E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4C48D-D996-46DF-A3FB-FC2AE30A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6D567-B436-4C64-974F-74EC068F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72BFE-DD4B-4EAC-8164-755F6B892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D0A7DE-FBCD-40A7-B684-EE9E78C9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6F252-950C-47CA-A927-3309CF28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CBB2C-AF76-4E28-9907-97570421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7DAB3-CCDD-4E5E-91F9-A6B3D631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0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ED45F1-4F59-4D5A-9D89-C5D44559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5C63E-2269-4938-94ED-CAC28468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C7D6C-BE7D-4CBD-9C68-83C2C651D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9891-19F3-4ECD-B299-693A1126FB2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A63C0-645B-474F-890F-5DD470F66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7BCAD-6D39-4C50-840A-0ED3736F8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8BCE-FB0B-45CA-A21F-82771957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1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59BE7-2308-4E85-AA15-D61785E43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B50E2-2196-43AC-893A-AE8055099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0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佳胜</dc:creator>
  <cp:lastModifiedBy>张 佳胜</cp:lastModifiedBy>
  <cp:revision>1</cp:revision>
  <dcterms:created xsi:type="dcterms:W3CDTF">2021-04-14T02:24:55Z</dcterms:created>
  <dcterms:modified xsi:type="dcterms:W3CDTF">2021-04-14T02:24:55Z</dcterms:modified>
</cp:coreProperties>
</file>