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8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99996-6F52-A24D-A363-511A5A388B65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A5D05-9BB5-E448-86AD-6A660CA6B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79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0A570-1D29-9A4B-8EAB-0C50E7F5CB7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40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F8562-341B-5743-AB52-B1030D6EC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74D240-740D-3942-AF01-5A9DC1AAA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3736B-D373-BD49-A69B-A75CCFA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05A97-54F5-0A4A-92A7-64245F3F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1EFEB-B613-A541-9CE4-40F54D1A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07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1B6B-8332-314A-82BF-297B0CA6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A7B13-8E9F-FE43-82D0-7EDD35D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AB8D3-51FD-F64E-876F-7357178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098C1-517F-414E-BCF4-CEEE51A5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82AF0-B421-6348-9F3B-A51995A0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56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A923AD-F417-E944-9C7D-B04B0E238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50FB7-9C28-7D47-9F25-F90C6E524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42F88-D681-FC49-BB38-50ACB0B0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0C5FE-A81C-B248-84D6-954D1638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15E2D-DE17-5144-88CC-7335FAD0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7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829A0-716C-7D46-A662-BE2A2B2D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F47B-C0B3-004F-BF1D-AEABCADB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0427F-CEBC-284E-B7C4-6599EDBF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4C59A-41C1-E540-98A5-8D7C0F9E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87C10-1CFC-1149-9309-1592B151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74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F8B5-C461-BA4C-96A3-12D9BA28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FD220-7A55-744B-B5A5-17BB595B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B366C-8128-8B43-BC7F-E524A942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4BB99-202B-A448-B90F-0172B706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C24CC-24F6-A642-8388-E65344FA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3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0A83E-13AC-594C-8A49-88BE9D0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24EB7-74B8-F34E-8502-02AADA73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F15BE-8600-AA41-B452-E33FF681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97153-2FF8-D34E-9EAC-18207451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5337C-3C3E-724F-8DE6-C4189558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EE8A7-F3AB-7145-A15A-AE1CD660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607F-E6CB-AA42-8F4F-19BB6AD4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FDB91-F20D-624F-9B14-8F922060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78FBF-78AC-FE45-AFDC-0349C978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AFAA3-C0A1-144F-B8DC-90074F6F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282E9-C5E0-8147-A775-5885E3C74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AED1F9-069B-DE40-A779-7EABC478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C341F-2A84-0D44-AA60-AD32B57E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2CDCF7-BE11-B241-B864-245C2CD1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72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4D339-C2BF-1D43-B420-1D6C10EC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0005FF-C23E-2044-AD83-493569A8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98F16E-E16C-D74A-ADFC-08F3A8B2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9946D8-19A1-4E40-96FD-EC809C1A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3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E4F52F-E9C0-2746-9EA3-0B559025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9DF196-412B-AC44-9C19-8D59F448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CC9E0-6016-7041-B614-67BF17C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25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3CE04-77CC-8F4C-9C7C-C8B26D8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387A6-152B-1643-AB98-B4042A78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7B178-C879-764C-A2F1-3FE46F364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B736E-D3CE-FE48-9757-EE805E72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94D64-CA39-754C-A2FA-CB714A1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CF718-87B7-BB46-B453-8B6D4132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7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08F1-73FB-4340-A138-AB09ACA1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E91088-5357-6843-8248-F18FB35B9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399B6A-03C2-4044-9F1F-3451D0F7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2F89C-1B45-574B-89D2-BDB801C4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67024-B918-0444-A791-E84F5770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282BF-D6A4-864A-B386-1730B7CA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16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04D42C-01DF-064A-B983-F895E132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AC2F6-562E-0041-AA8C-44847B19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4CB2C-9CD6-8347-8C09-CC025EDC6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7C8C-60E8-2840-BEA7-D891C98606BB}" type="datetimeFigureOut">
              <a:rPr kumimoji="1" lang="zh-CN" altLang="en-US" smtClean="0"/>
              <a:t>2022/1/7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17F73-88DC-C84A-840A-9208059E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6D278-9A81-9748-A47F-F819AEDB4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B9BE-3286-5E41-896D-AB7D1ECDE3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8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B659B94-6458-ED4C-AB38-7066E93B7AA1}"/>
              </a:ext>
            </a:extLst>
          </p:cNvPr>
          <p:cNvSpPr/>
          <p:nvPr/>
        </p:nvSpPr>
        <p:spPr>
          <a:xfrm flipV="1">
            <a:off x="237744" y="600611"/>
            <a:ext cx="10341864" cy="45719"/>
          </a:xfrm>
          <a:prstGeom prst="rect">
            <a:avLst/>
          </a:prstGeom>
          <a:solidFill>
            <a:srgbClr val="60B786"/>
          </a:solidFill>
          <a:ln>
            <a:solidFill>
              <a:srgbClr val="60B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6D92FA-02D3-AF43-977A-8A96402D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043" y="0"/>
            <a:ext cx="1614713" cy="786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D0DEA2-1A04-7F45-9AA1-FB3BD4E48B94}"/>
              </a:ext>
            </a:extLst>
          </p:cNvPr>
          <p:cNvSpPr txBox="1"/>
          <p:nvPr/>
        </p:nvSpPr>
        <p:spPr>
          <a:xfrm>
            <a:off x="5611023" y="828223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RMSD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6AE18-DFB7-F849-AEAD-25C05EEF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916" y="1318400"/>
            <a:ext cx="9402859" cy="53868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901176-4130-7344-9122-98CFCD06C019}"/>
              </a:ext>
            </a:extLst>
          </p:cNvPr>
          <p:cNvSpPr txBox="1"/>
          <p:nvPr/>
        </p:nvSpPr>
        <p:spPr>
          <a:xfrm>
            <a:off x="237744" y="1012889"/>
            <a:ext cx="19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44/394=11.1%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831A8D1-76DB-334E-951C-FBB96661558C}"/>
              </a:ext>
            </a:extLst>
          </p:cNvPr>
          <p:cNvCxnSpPr>
            <a:cxnSpLocks/>
          </p:cNvCxnSpPr>
          <p:nvPr/>
        </p:nvCxnSpPr>
        <p:spPr>
          <a:xfrm>
            <a:off x="1092026" y="5099741"/>
            <a:ext cx="1030181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290866F-062A-3849-B60C-F5A28F230F15}"/>
              </a:ext>
            </a:extLst>
          </p:cNvPr>
          <p:cNvCxnSpPr/>
          <p:nvPr/>
        </p:nvCxnSpPr>
        <p:spPr>
          <a:xfrm>
            <a:off x="1092026" y="3908338"/>
            <a:ext cx="104141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0222D61-7566-254F-BDAD-5245CC023923}"/>
              </a:ext>
            </a:extLst>
          </p:cNvPr>
          <p:cNvCxnSpPr/>
          <p:nvPr/>
        </p:nvCxnSpPr>
        <p:spPr>
          <a:xfrm>
            <a:off x="1092026" y="4557874"/>
            <a:ext cx="104141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C4EB994-C8A6-504C-AC10-791D3C93D0F7}"/>
              </a:ext>
            </a:extLst>
          </p:cNvPr>
          <p:cNvSpPr txBox="1"/>
          <p:nvPr/>
        </p:nvSpPr>
        <p:spPr>
          <a:xfrm>
            <a:off x="410008" y="4932009"/>
            <a:ext cx="104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&gt;400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D190D6-4DD3-E940-8447-5391382D0D71}"/>
              </a:ext>
            </a:extLst>
          </p:cNvPr>
          <p:cNvSpPr txBox="1"/>
          <p:nvPr/>
        </p:nvSpPr>
        <p:spPr>
          <a:xfrm>
            <a:off x="40011" y="4410166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300-400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209636-ED16-8C4E-AEF3-29100D2D7ECF}"/>
              </a:ext>
            </a:extLst>
          </p:cNvPr>
          <p:cNvSpPr txBox="1"/>
          <p:nvPr/>
        </p:nvSpPr>
        <p:spPr>
          <a:xfrm>
            <a:off x="40011" y="3718107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100-200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7A9B08-77F5-F84D-8CDD-AC8AD4C35087}"/>
              </a:ext>
            </a:extLst>
          </p:cNvPr>
          <p:cNvSpPr txBox="1"/>
          <p:nvPr/>
        </p:nvSpPr>
        <p:spPr>
          <a:xfrm>
            <a:off x="40011" y="4064137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200-300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5804249-BA4D-054D-8FD3-0CC3587B73DC}"/>
              </a:ext>
            </a:extLst>
          </p:cNvPr>
          <p:cNvCxnSpPr>
            <a:cxnSpLocks/>
          </p:cNvCxnSpPr>
          <p:nvPr/>
        </p:nvCxnSpPr>
        <p:spPr>
          <a:xfrm>
            <a:off x="1123788" y="4281750"/>
            <a:ext cx="10301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8E8117F-0533-9E4E-8AC6-917D6B9F9A0F}"/>
              </a:ext>
            </a:extLst>
          </p:cNvPr>
          <p:cNvCxnSpPr>
            <a:cxnSpLocks/>
          </p:cNvCxnSpPr>
          <p:nvPr/>
        </p:nvCxnSpPr>
        <p:spPr>
          <a:xfrm>
            <a:off x="6062132" y="1464405"/>
            <a:ext cx="0" cy="5320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1E3F3DD-6D63-0944-87B4-6C4710CB7BE9}"/>
              </a:ext>
            </a:extLst>
          </p:cNvPr>
          <p:cNvSpPr txBox="1"/>
          <p:nvPr/>
        </p:nvSpPr>
        <p:spPr>
          <a:xfrm>
            <a:off x="270759" y="152728"/>
            <a:ext cx="1034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基于已知的互作关系，如何设置</a:t>
            </a:r>
            <a:r>
              <a:rPr lang="el-GR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cutoff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并保留尽可能多的阳性结果用于未知的互作</a:t>
            </a:r>
            <a:endParaRPr kumimoji="1"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0281120-7024-C54D-B543-40F1852DC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816" y="1282317"/>
            <a:ext cx="425442" cy="2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1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Yuhan</dc:creator>
  <cp:lastModifiedBy>Fei Yuhan</cp:lastModifiedBy>
  <cp:revision>1</cp:revision>
  <dcterms:created xsi:type="dcterms:W3CDTF">2022-01-07T09:08:11Z</dcterms:created>
  <dcterms:modified xsi:type="dcterms:W3CDTF">2022-01-07T09:08:33Z</dcterms:modified>
</cp:coreProperties>
</file>