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0D48-384F-A949-AB6D-F786C5BA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C67F23-8CB8-5F45-A7EE-9217F6C20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31298-90B3-3547-89E0-8B64E19C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7C062-0DF8-214C-AB66-61F22751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B7103-703B-F04C-9048-98441EF3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1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6D3BD-5003-A248-AF3E-1B159B46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A991D-99BA-694A-B18C-A7436D0A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C246A-82F8-FA4A-B873-4CD6E7AF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948B1-1A64-6F48-839E-29E519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DF4E0-618E-AC44-8041-44A080F8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09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A66F3C-ABC4-414F-98E5-4EE52284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95527-D26B-B740-82D1-B2D33236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7D31E-11BA-6944-BBB2-3AB40ADC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61D93-DADF-B948-8961-2A60AD80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97DE6-5E4E-C847-B8C5-99C0025C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4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A4EA-F2EC-9041-BA67-0F53D7F9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40E7A-A22F-A549-88F3-B88C0275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4356F-85FA-7F42-82BF-1B3BDA8D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49ADE-21AC-114D-A508-9DE817A8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50237-C62C-E14D-ADE4-CADFFD3B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64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EF060-E0AE-F842-BEEA-F38483B9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3BAC5-AD31-C746-8F19-45848823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31312-C007-9D45-8502-6DC775F0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DDA3D-569A-DC4A-9220-3AA379EB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9FFF6-55B6-0A41-A07A-2251CE10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3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F8150-A218-2C4F-B791-833FFD3B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EFDC1-EE27-054C-87DD-31CC23E24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700B8-3874-0843-B562-34544936A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0036C-8AEC-CB4A-943A-C22BAAB4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723BD-96F7-2045-B83A-A00D6D26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08B1E-E96F-8948-A0A5-87A2224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0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E9FE1-F91A-A340-A846-13F696B3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F68C4-7576-FA48-B8C6-0416E6CAA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937E1-6972-ED43-A6A1-D7A45C82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9563B-3F5F-F543-9C5D-FFF6C83B9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457371-D883-EB4A-9584-AD25553B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11BD8-F39E-DD4E-92C6-E45318B3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04AEB1-34E2-D443-BFD4-E751E266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BDD262-260C-A64A-ADC7-E94429C7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18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32125-F49C-E441-8BC2-57B6453C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28F1C3-DC6B-0C4A-A553-2DCAF552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EBFBA-8420-8E41-B212-151C8D9F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7AEEE-BB98-1547-BE45-8A24BFF7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1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6A0F62-A4DE-4140-968C-762FC845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045249-B8EB-A34A-9CBF-F7939EAD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1FEC3-2373-D449-B284-14A5EA25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07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387B-3789-5146-9E8B-AB7E3F7F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2033E-BCF7-E849-9F16-6D173954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98A08-ECE0-8540-A4EA-8EFE7E387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32071-10B4-5546-B845-251252DA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FF8FB-97CF-954A-ABC5-68544BD2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E62D8-24A5-1947-8AF2-46187811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1C06-0FAA-BA47-963D-A7B8482B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8DAF8-6738-7E49-B912-E5395C2CA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BD83F-8898-6F4C-8FE8-C90363755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956A2-7E34-704D-9EC5-FD3F6C62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B8D58-1062-3445-9D1D-F03BB878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49436-D2CA-6544-ADC2-9390A242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4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E51D2-4B67-1145-BCAE-B37AF85C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E8042-C988-5C4E-9B7C-542E978E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D641A-ADE3-5247-AF04-7BA7B9874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D722-4114-3646-959B-04CFD7756CC8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D9A75-1849-B149-B91B-4D72B6421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C6932-4A3A-934D-B716-9B68E79E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6C98-AE8D-8F44-A4F1-F010F3ED23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0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07DD92D-5C1C-3C46-A9C7-DAFF74402AEF}"/>
              </a:ext>
            </a:extLst>
          </p:cNvPr>
          <p:cNvGrpSpPr/>
          <p:nvPr/>
        </p:nvGrpSpPr>
        <p:grpSpPr>
          <a:xfrm>
            <a:off x="714344" y="897107"/>
            <a:ext cx="10484488" cy="5063786"/>
            <a:chOff x="714344" y="897107"/>
            <a:chExt cx="10484488" cy="506378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48EF27F-6DFB-7641-9FC6-E85153B63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1615" y="897107"/>
              <a:ext cx="9967217" cy="4613124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848208E-CF1D-1340-934D-82CFA5522C72}"/>
                </a:ext>
              </a:extLst>
            </p:cNvPr>
            <p:cNvSpPr txBox="1"/>
            <p:nvPr/>
          </p:nvSpPr>
          <p:spPr>
            <a:xfrm rot="16200000">
              <a:off x="-174662" y="2871650"/>
              <a:ext cx="2178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Transcript numbers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BE70416-7A23-8B4E-86E1-E71029336000}"/>
                </a:ext>
              </a:extLst>
            </p:cNvPr>
            <p:cNvSpPr txBox="1"/>
            <p:nvPr/>
          </p:nvSpPr>
          <p:spPr>
            <a:xfrm>
              <a:off x="4417887" y="5560783"/>
              <a:ext cx="2897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 of </a:t>
              </a:r>
              <a:r>
                <a:rPr kumimoji="1"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icShape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coverage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7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E70416-7A23-8B4E-86E1-E71029336000}"/>
              </a:ext>
            </a:extLst>
          </p:cNvPr>
          <p:cNvSpPr txBox="1"/>
          <p:nvPr/>
        </p:nvSpPr>
        <p:spPr>
          <a:xfrm>
            <a:off x="2153525" y="2766549"/>
            <a:ext cx="289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icSHAPE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coverage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30966E-CEB7-EC44-B5E1-BA27BE79FF73}"/>
              </a:ext>
            </a:extLst>
          </p:cNvPr>
          <p:cNvSpPr txBox="1"/>
          <p:nvPr/>
        </p:nvSpPr>
        <p:spPr>
          <a:xfrm rot="16200000">
            <a:off x="-584093" y="1180677"/>
            <a:ext cx="183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numbers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5A1DB3-E584-2A4E-9A0D-BF339EB7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3752897"/>
            <a:ext cx="5217506" cy="23863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EBCBDB-0D8E-1E48-B4C4-D0CF2805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629" y="3639958"/>
            <a:ext cx="5735948" cy="2612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CFFD44-B15D-E442-80C0-99CF09634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64" y="310134"/>
            <a:ext cx="5223769" cy="23863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B56EC9F-EBDC-6F40-8FE0-648373733ABB}"/>
              </a:ext>
            </a:extLst>
          </p:cNvPr>
          <p:cNvSpPr txBox="1"/>
          <p:nvPr/>
        </p:nvSpPr>
        <p:spPr>
          <a:xfrm>
            <a:off x="2023293" y="6149041"/>
            <a:ext cx="289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icSHAPE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coverage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8C6516-8A44-D14F-A1DE-C0D6DCBD1957}"/>
              </a:ext>
            </a:extLst>
          </p:cNvPr>
          <p:cNvSpPr txBox="1"/>
          <p:nvPr/>
        </p:nvSpPr>
        <p:spPr>
          <a:xfrm>
            <a:off x="8036166" y="6252233"/>
            <a:ext cx="289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icSHAPE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coverage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43D129-3958-E147-93C1-3FA716A4917A}"/>
              </a:ext>
            </a:extLst>
          </p:cNvPr>
          <p:cNvSpPr txBox="1"/>
          <p:nvPr/>
        </p:nvSpPr>
        <p:spPr>
          <a:xfrm rot="16200000">
            <a:off x="-609033" y="4663880"/>
            <a:ext cx="183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numbers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F12C45-183F-1D42-9955-BC0C6F0D76ED}"/>
              </a:ext>
            </a:extLst>
          </p:cNvPr>
          <p:cNvSpPr txBox="1"/>
          <p:nvPr/>
        </p:nvSpPr>
        <p:spPr>
          <a:xfrm rot="16200000">
            <a:off x="4926626" y="4776819"/>
            <a:ext cx="183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numbers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7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9870544-090D-1B4D-B5E0-1A47C456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02" y="169595"/>
            <a:ext cx="4450423" cy="31788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F54C58-802D-9B40-B30A-E71B91A4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6" y="220889"/>
            <a:ext cx="4378609" cy="31275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5C67B1-1FE0-F641-A89E-44817D887798}"/>
              </a:ext>
            </a:extLst>
          </p:cNvPr>
          <p:cNvSpPr txBox="1"/>
          <p:nvPr/>
        </p:nvSpPr>
        <p:spPr>
          <a:xfrm>
            <a:off x="1765870" y="3109300"/>
            <a:ext cx="29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9+15 vs 10ng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C1B548-A1AF-2E44-89F4-FD5E5F78ED0B}"/>
              </a:ext>
            </a:extLst>
          </p:cNvPr>
          <p:cNvSpPr txBox="1"/>
          <p:nvPr/>
        </p:nvSpPr>
        <p:spPr>
          <a:xfrm>
            <a:off x="8360594" y="3187019"/>
            <a:ext cx="178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smartSHAPE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1951AD-1CBE-FD42-9764-1D3732804215}"/>
              </a:ext>
            </a:extLst>
          </p:cNvPr>
          <p:cNvSpPr txBox="1"/>
          <p:nvPr/>
        </p:nvSpPr>
        <p:spPr>
          <a:xfrm>
            <a:off x="1979488" y="6380570"/>
            <a:ext cx="178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noclick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169954-5F36-6A4E-9D7C-5F91C2558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0" y="3490644"/>
            <a:ext cx="4046306" cy="28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</Words>
  <Application>Microsoft Macintosh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Yuhan</dc:creator>
  <cp:lastModifiedBy>Fei Yuhan</cp:lastModifiedBy>
  <cp:revision>17</cp:revision>
  <dcterms:created xsi:type="dcterms:W3CDTF">2021-11-17T07:37:38Z</dcterms:created>
  <dcterms:modified xsi:type="dcterms:W3CDTF">2021-11-22T13:10:01Z</dcterms:modified>
</cp:coreProperties>
</file>