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24E3-28B8-BD48-A5D1-0C593991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77A6B-A167-254B-B556-0D54A2391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8E27C-D7AE-1744-98B0-4266BC4E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34E1C-404B-1343-ABF2-46A43BEB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99C84-2B16-5146-9966-FCB02A65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16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47F6-1143-E640-8F8E-BEE1E76F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F92F2-DDB4-834E-9249-F4DEB0EB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C88DD-A673-9A4E-99AE-7D602D92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BA210-5A9A-4840-92DC-DCD9C7E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2A84-233F-FD49-886B-A8D6CFFC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3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EBD76-0CB5-A341-BEF9-5301A195A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2395E-E95D-C04A-BFCD-870A52B1E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1AEA4-D9CA-194D-951B-1FBBC986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4D91A-36AC-D442-9C8A-937E3F3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59FC7-E500-264E-BE53-F4AAD978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8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AB904-F279-044D-B68D-E1DFEF34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21CA-186B-BE46-B0ED-1E200083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A38A7-CBDA-8D46-8018-25F2DFB9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95A2C-E9D5-AB4E-8D80-A3104729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EF6EA-666A-BD48-924A-22C939A5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72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0479-2D63-2F49-8BA9-A02071E2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69245-50B3-9344-88B9-632E1BCE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CA379-107C-1B41-BE39-B5D161E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CE543-0830-4641-8B91-24B22E7A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B1ED8-CDF0-1B40-88DF-568F8C64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0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3199F-14F2-7646-955C-712A3EE3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9B0D1-556C-D448-8EE9-1FA0C857E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F65C3-4A12-5345-B3F6-599BD21B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7B531-FDEA-694B-A50B-6A719B74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7C634-22E0-7949-9361-1169852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3DD32-1BBE-C84D-BFCC-EDC9EA24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979FC-6399-DE48-A4A3-B926B068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02DB1-337C-1444-BB8E-B0170BF9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5C818-EFEE-054A-B2FC-2336BB0A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FC68C5-9BFD-1A4D-BDC9-9432FC8BB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98A8AE-A2D0-3B45-B306-A5A7CAA4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74A1D8-14EE-9145-9CFC-96455BF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A085A7-8D18-8C4B-913A-D87A8997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B3AE3-FCC8-B341-8CF4-7E4F8066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3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B07D4-0E2C-2A46-A8AA-597E9104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68B1B-A691-0449-98C2-D7EBA666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BB40D-FEE4-FF44-AB96-FB5B061F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218D7-847A-7F49-B31D-7C33B735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12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541CC-262A-9542-A1E4-48E90D48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45D896-51D1-7B42-8234-55BA710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F1137-D62F-D44A-8415-C34B86F1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4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F379D-2944-ED49-8267-29B6594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1FE1-C18E-5847-8F96-C0B6AA0B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2B4BE-C659-DB44-9003-D6B8AC401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AE0FF-5A94-664D-A0E8-BC3D3B4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202B4-A435-CD42-8745-0110B9C6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D18B5-3E2B-0F44-A0E7-E8D6520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4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6F67-25E4-5F49-B592-DF61BDD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D59D-EE67-B74E-A165-68FE51157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3C550-1A2D-654B-9455-B2A2AB663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30A70-48A8-8C4D-B0E1-FFA68809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0D516-AE3C-7C4D-9B58-C504861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8137C-D69E-EF4A-B361-BB22617E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DBD366-76BC-0544-A089-EEE5BEA3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7536E-28BD-D14B-AFC2-04C902E6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447FF-FF26-074A-8C27-F3B92D38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DAFA-BEBD-A048-8A5A-FFF375E4D5E6}" type="datetimeFigureOut">
              <a:rPr kumimoji="1" lang="zh-CN" altLang="en-US" smtClean="0"/>
              <a:t>2021/12/25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577A2-008F-3046-9BCF-5F1A9D31B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FF1FA-828A-1443-B0F3-DD2FB12C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DEA-FCFB-6240-8858-38115A5C0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1794A6-C773-744F-B584-5EA5C098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638"/>
            <a:ext cx="3913370" cy="40975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C6DD77-D1EC-5444-9187-B91CDC3DDE36}"/>
              </a:ext>
            </a:extLst>
          </p:cNvPr>
          <p:cNvSpPr txBox="1"/>
          <p:nvPr/>
        </p:nvSpPr>
        <p:spPr>
          <a:xfrm>
            <a:off x="353830" y="74414"/>
            <a:ext cx="108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No click</a:t>
            </a:r>
            <a:endParaRPr kumimoji="1"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CEE1E7-8059-F44A-ADD4-F335EF6C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20" y="1599552"/>
            <a:ext cx="3830320" cy="3283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96CBE8-990B-8C41-92DE-DDA4406E5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850" y="1595198"/>
            <a:ext cx="3718560" cy="3187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36EAEF-6513-2742-937F-543230AF4C19}"/>
              </a:ext>
            </a:extLst>
          </p:cNvPr>
          <p:cNvSpPr txBox="1"/>
          <p:nvPr/>
        </p:nvSpPr>
        <p:spPr>
          <a:xfrm>
            <a:off x="5559290" y="1178638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18S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8D87A-C76C-2A4F-A298-534E4E575135}"/>
              </a:ext>
            </a:extLst>
          </p:cNvPr>
          <p:cNvSpPr txBox="1"/>
          <p:nvPr/>
        </p:nvSpPr>
        <p:spPr>
          <a:xfrm>
            <a:off x="9724890" y="1178638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28S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C6DD77-D1EC-5444-9187-B91CDC3DDE36}"/>
              </a:ext>
            </a:extLst>
          </p:cNvPr>
          <p:cNvSpPr txBox="1"/>
          <p:nvPr/>
        </p:nvSpPr>
        <p:spPr>
          <a:xfrm>
            <a:off x="252230" y="283603"/>
            <a:ext cx="1789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SmartSHAPE</a:t>
            </a:r>
            <a:endParaRPr kumimoji="1"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B37E9B-FAD7-DC44-AF63-952E1BFC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50"/>
            <a:ext cx="3518897" cy="36844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36DA73-7C05-2647-8A8D-771BA5C3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10" y="1603716"/>
            <a:ext cx="3834553" cy="32867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2A2AF57-3370-F94B-9024-D2916E6B3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189" y="1603716"/>
            <a:ext cx="3834553" cy="32867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F0DFC7-C8EE-B947-B996-FEB3B2C7D4D7}"/>
              </a:ext>
            </a:extLst>
          </p:cNvPr>
          <p:cNvSpPr txBox="1"/>
          <p:nvPr/>
        </p:nvSpPr>
        <p:spPr>
          <a:xfrm>
            <a:off x="5494423" y="1234384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18S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486AC7-273C-9E44-92E9-B73AD8C1B6E8}"/>
              </a:ext>
            </a:extLst>
          </p:cNvPr>
          <p:cNvSpPr txBox="1"/>
          <p:nvPr/>
        </p:nvSpPr>
        <p:spPr>
          <a:xfrm>
            <a:off x="9660023" y="1234384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28S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55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DAECBE4-8A73-2245-A7F5-39C50FA9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4" y="1178719"/>
            <a:ext cx="3860800" cy="40424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722C76-8A4E-2A44-802D-E9C0A44977FA}"/>
              </a:ext>
            </a:extLst>
          </p:cNvPr>
          <p:cNvSpPr txBox="1"/>
          <p:nvPr/>
        </p:nvSpPr>
        <p:spPr>
          <a:xfrm>
            <a:off x="211590" y="212483"/>
            <a:ext cx="1789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9+15</a:t>
            </a:r>
            <a:endParaRPr kumimoji="1"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75B68E-7E57-F34C-9FB7-DD813FE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14" y="1639713"/>
            <a:ext cx="3860801" cy="33092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DEF53E-20A9-2E4C-B23F-06D7E329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335" y="1662897"/>
            <a:ext cx="3833751" cy="328607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C51D74-309B-F446-A9E1-87F9B8578A56}"/>
              </a:ext>
            </a:extLst>
          </p:cNvPr>
          <p:cNvSpPr txBox="1"/>
          <p:nvPr/>
        </p:nvSpPr>
        <p:spPr>
          <a:xfrm>
            <a:off x="5754236" y="1182814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18S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3C0506-07CC-FD4B-ADAF-6EAAD0CBFBBC}"/>
              </a:ext>
            </a:extLst>
          </p:cNvPr>
          <p:cNvSpPr txBox="1"/>
          <p:nvPr/>
        </p:nvSpPr>
        <p:spPr>
          <a:xfrm>
            <a:off x="9919836" y="1182814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28S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4C3708-4409-9C46-B6E2-E6024652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05" y="489790"/>
            <a:ext cx="8899876" cy="58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AC4A4D-CCAA-0E44-9673-E899EA66F47B}"/>
              </a:ext>
            </a:extLst>
          </p:cNvPr>
          <p:cNvSpPr txBox="1"/>
          <p:nvPr/>
        </p:nvSpPr>
        <p:spPr>
          <a:xfrm>
            <a:off x="542748" y="217245"/>
            <a:ext cx="24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smartSHAPE</a:t>
            </a:r>
            <a:r>
              <a:rPr kumimoji="1" lang="en-US" altLang="zh-CN" dirty="0"/>
              <a:t> vs 9+15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8AFE0-61F4-EC4C-AE38-0E0382A8E5BA}"/>
              </a:ext>
            </a:extLst>
          </p:cNvPr>
          <p:cNvSpPr txBox="1"/>
          <p:nvPr/>
        </p:nvSpPr>
        <p:spPr>
          <a:xfrm>
            <a:off x="394198" y="5574942"/>
            <a:ext cx="34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smartSHAPE</a:t>
            </a:r>
            <a:r>
              <a:rPr kumimoji="1" lang="en-US" altLang="zh-CN" dirty="0"/>
              <a:t> vs </a:t>
            </a:r>
            <a:r>
              <a:rPr kumimoji="1" lang="en-US" altLang="zh-CN" dirty="0" err="1"/>
              <a:t>Noclick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9BBBC-D827-3E47-B8B0-68447F48C250}"/>
              </a:ext>
            </a:extLst>
          </p:cNvPr>
          <p:cNvSpPr txBox="1"/>
          <p:nvPr/>
        </p:nvSpPr>
        <p:spPr>
          <a:xfrm>
            <a:off x="505896" y="2962317"/>
            <a:ext cx="34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Noclick</a:t>
            </a:r>
            <a:r>
              <a:rPr kumimoji="1" lang="en-US" altLang="zh-CN" dirty="0"/>
              <a:t> vs 9+15 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8019-5047-764A-8BCE-C4330BA9AD54}"/>
              </a:ext>
            </a:extLst>
          </p:cNvPr>
          <p:cNvSpPr txBox="1"/>
          <p:nvPr/>
        </p:nvSpPr>
        <p:spPr>
          <a:xfrm>
            <a:off x="3603301" y="217245"/>
            <a:ext cx="1635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735 overlap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A5E4ED-A82C-B045-A928-18C41E81ADF2}"/>
              </a:ext>
            </a:extLst>
          </p:cNvPr>
          <p:cNvSpPr txBox="1"/>
          <p:nvPr/>
        </p:nvSpPr>
        <p:spPr>
          <a:xfrm>
            <a:off x="3858372" y="5574942"/>
            <a:ext cx="1760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3129 overlap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EF86BC-615E-C640-B41A-52D8F81630B5}"/>
              </a:ext>
            </a:extLst>
          </p:cNvPr>
          <p:cNvSpPr txBox="1"/>
          <p:nvPr/>
        </p:nvSpPr>
        <p:spPr>
          <a:xfrm>
            <a:off x="3858372" y="3014536"/>
            <a:ext cx="138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712 overlap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F606AA-1E89-8142-BBDB-B7430E8F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75" y="-90264"/>
            <a:ext cx="3197631" cy="23982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A94568-439E-2D42-91DA-67B36AC6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50" y="2187672"/>
            <a:ext cx="3189856" cy="23923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7192AC-A43A-E140-B5C2-A148EB721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750" y="4465608"/>
            <a:ext cx="3189856" cy="23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Macintosh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Yuhan</dc:creator>
  <cp:lastModifiedBy>Fei Yuhan</cp:lastModifiedBy>
  <cp:revision>21</cp:revision>
  <dcterms:created xsi:type="dcterms:W3CDTF">2021-12-25T12:11:57Z</dcterms:created>
  <dcterms:modified xsi:type="dcterms:W3CDTF">2021-12-25T13:53:06Z</dcterms:modified>
</cp:coreProperties>
</file>