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1FD7-22E5-8F49-A6B8-487F66F60C8F}" type="datetimeFigureOut">
              <a:rPr kumimoji="1" lang="zh-CN" altLang="en-US" smtClean="0"/>
              <a:t>2022/1/3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AF0A-0837-1440-908E-D2E3092985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41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DAF0A-0837-1440-908E-D2E3092985F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16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DAF0A-0837-1440-908E-D2E3092985F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59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DAF0A-0837-1440-908E-D2E3092985F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42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DAF0A-0837-1440-908E-D2E3092985F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10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DAF0A-0837-1440-908E-D2E3092985F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05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DAF0A-0837-1440-908E-D2E3092985F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4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8EA28-9860-2242-A5BB-D9C250D2F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3E93C9-384B-4644-BF4C-08CBAD04E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4E020-9C90-9848-8849-23E3F918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E208-62F1-D74F-BFB4-5F8947F76EED}" type="datetimeFigureOut">
              <a:rPr kumimoji="1" lang="zh-CN" altLang="en-US" smtClean="0"/>
              <a:t>2022/1/3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13C31-E8CB-174E-9AB6-08B0668D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D8D1D-8BEB-2B42-8059-7237B63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6677-D2E5-8849-89A1-28FC5F296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77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65443-5B1B-6A4A-B1C3-30A3F96B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1A5428-A7EF-5C41-968A-766E7233D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C6107-93E0-BA4E-AE64-AF641D5B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E208-62F1-D74F-BFB4-5F8947F76EED}" type="datetimeFigureOut">
              <a:rPr kumimoji="1" lang="zh-CN" altLang="en-US" smtClean="0"/>
              <a:t>2022/1/3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8A429-0712-9041-A49D-955FBD48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DF95E-46E7-104F-A3F4-16AAD0D9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6677-D2E5-8849-89A1-28FC5F296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75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ED2CF9-AC7A-3F4E-B4CA-DA2B7B88E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7199E6-4413-894B-A081-7808F74E3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23753-D5F4-D54D-B631-4D8386D3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E208-62F1-D74F-BFB4-5F8947F76EED}" type="datetimeFigureOut">
              <a:rPr kumimoji="1" lang="zh-CN" altLang="en-US" smtClean="0"/>
              <a:t>2022/1/3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50AC6-FF0E-CD45-9DFA-35C4E94C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F6C36-C730-3040-9412-41A5EEAA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6677-D2E5-8849-89A1-28FC5F296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3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77C6-1266-244A-A3A3-EC844730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91785-3FA3-CA40-A68D-D39599EA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3E4B9-B821-3A49-83B9-3121EF2F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E208-62F1-D74F-BFB4-5F8947F76EED}" type="datetimeFigureOut">
              <a:rPr kumimoji="1" lang="zh-CN" altLang="en-US" smtClean="0"/>
              <a:t>2022/1/3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A1244-7C78-8F40-A3E3-DC36DC73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3029C-CC25-AA47-961B-500A9D1E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6677-D2E5-8849-89A1-28FC5F296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43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897B-B6EF-B847-B1C0-C86025E7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548FD3-A0B9-2E43-96BF-379F1111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61006-ACE2-5D4F-8B5B-71EBF3B2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E208-62F1-D74F-BFB4-5F8947F76EED}" type="datetimeFigureOut">
              <a:rPr kumimoji="1" lang="zh-CN" altLang="en-US" smtClean="0"/>
              <a:t>2022/1/3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CA68F-CFAC-E84E-B2B8-0068E2DA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913CD-83FF-CD46-BCC6-AA8BB67B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6677-D2E5-8849-89A1-28FC5F296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3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08D8A-D679-D04F-B086-B9D0EDB6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8D559-7569-0D49-8664-798264594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AA0BC-ECFB-504A-8D0F-4679CBFD1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29A173-8407-9749-9540-5A45F6B4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E208-62F1-D74F-BFB4-5F8947F76EED}" type="datetimeFigureOut">
              <a:rPr kumimoji="1" lang="zh-CN" altLang="en-US" smtClean="0"/>
              <a:t>2022/1/3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334F8-45A6-8C45-B995-E2F74395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D380F-13C6-4B40-B8E2-ADA42D2A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6677-D2E5-8849-89A1-28FC5F296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81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B16AE-D0A7-D443-B58F-10FAE66D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4BEA6-8194-6F4D-8207-4C591803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891903-7AE0-5740-AEDE-8E063647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330CC-17B6-D94C-B156-0288A8FB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9112A0-035D-E244-80DB-E49962E97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50A289-1318-BC4D-9017-9249194D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E208-62F1-D74F-BFB4-5F8947F76EED}" type="datetimeFigureOut">
              <a:rPr kumimoji="1" lang="zh-CN" altLang="en-US" smtClean="0"/>
              <a:t>2022/1/3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B135F2-FAD6-514E-ACB0-856BC315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5783A5-17F7-8D4D-B2E8-5362D3A6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6677-D2E5-8849-89A1-28FC5F296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9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6B8A0-A36C-D543-8C9D-B36F1BD6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50357A-4A83-A44F-8D23-AC1211E4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E208-62F1-D74F-BFB4-5F8947F76EED}" type="datetimeFigureOut">
              <a:rPr kumimoji="1" lang="zh-CN" altLang="en-US" smtClean="0"/>
              <a:t>2022/1/3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7BEE2-E161-2945-888B-F6E0DE7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14B83-67ED-6741-A2AA-B7700EF4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6677-D2E5-8849-89A1-28FC5F296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520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ACA92C-CCF4-EE43-AFE1-0E84C02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E208-62F1-D74F-BFB4-5F8947F76EED}" type="datetimeFigureOut">
              <a:rPr kumimoji="1" lang="zh-CN" altLang="en-US" smtClean="0"/>
              <a:t>2022/1/3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80D940-390D-2948-AA31-61D006CE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A69B2B-696C-634A-8AE9-E13CB631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6677-D2E5-8849-89A1-28FC5F296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50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9D77-2DC1-D04D-95C5-223CA171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24849-6D04-7148-90DD-CAECE932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E00EA6-9C7D-3E4E-9F90-52ACD9F57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46631-1045-FC42-8D70-97BF81AA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E208-62F1-D74F-BFB4-5F8947F76EED}" type="datetimeFigureOut">
              <a:rPr kumimoji="1" lang="zh-CN" altLang="en-US" smtClean="0"/>
              <a:t>2022/1/3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E6A07-F92A-9A41-9C65-FE7E5C74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35617-F1EE-7741-8EEF-11CE117B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6677-D2E5-8849-89A1-28FC5F296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01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CD78E-AD57-5344-80E4-0EF9EE7C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2934A3-3019-214F-B1AF-09680CFF1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08643-A6F5-254C-A660-9219F783F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5336A-B177-234F-B46C-BE62B469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E208-62F1-D74F-BFB4-5F8947F76EED}" type="datetimeFigureOut">
              <a:rPr kumimoji="1" lang="zh-CN" altLang="en-US" smtClean="0"/>
              <a:t>2022/1/3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6B998-7415-8240-9D0E-920A99E7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4AA243-D23C-6647-8B9A-8DAF13D9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6677-D2E5-8849-89A1-28FC5F296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75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B44F34-DA4B-4D49-B445-CDC2581B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8D00C-FCD6-EF47-A8B0-1FB554E8C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583B9-61B5-4D45-84C8-F17C31C80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E208-62F1-D74F-BFB4-5F8947F76EED}" type="datetimeFigureOut">
              <a:rPr kumimoji="1" lang="zh-CN" altLang="en-US" smtClean="0"/>
              <a:t>2022/1/3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3E5CC-5B07-D742-B089-9D03E6FB6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31331-D1E3-A744-8ACA-C08CAD3E7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6677-D2E5-8849-89A1-28FC5F296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62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835323-30B0-A149-BC52-9F9878148A1C}"/>
              </a:ext>
            </a:extLst>
          </p:cNvPr>
          <p:cNvSpPr txBox="1"/>
          <p:nvPr/>
        </p:nvSpPr>
        <p:spPr>
          <a:xfrm>
            <a:off x="2468880" y="737444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import torch.nn.functional as F</a:t>
            </a:r>
          </a:p>
          <a:p>
            <a:endParaRPr lang="zh-CN" altLang="en-US" dirty="0"/>
          </a:p>
          <a:p>
            <a:r>
              <a:rPr lang="en" altLang="zh-CN" dirty="0"/>
              <a:t>param = </a:t>
            </a:r>
            <a:r>
              <a:rPr lang="en" altLang="zh-CN" dirty="0" err="1"/>
              <a:t>config.set</a:t>
            </a:r>
            <a:r>
              <a:rPr lang="en" altLang="zh-CN" dirty="0"/>
              <a:t>(</a:t>
            </a:r>
            <a:r>
              <a:rPr lang="en" altLang="zh-CN" dirty="0" err="1"/>
              <a:t>drug_encoding</a:t>
            </a:r>
            <a:r>
              <a:rPr lang="en" altLang="zh-CN" dirty="0"/>
              <a:t>, </a:t>
            </a:r>
          </a:p>
          <a:p>
            <a:r>
              <a:rPr lang="en" altLang="zh-CN" dirty="0"/>
              <a:t>                   </a:t>
            </a:r>
            <a:r>
              <a:rPr lang="en" altLang="zh-CN" dirty="0" err="1"/>
              <a:t>target_encoding</a:t>
            </a:r>
            <a:r>
              <a:rPr lang="en" altLang="zh-CN" dirty="0"/>
              <a:t>, </a:t>
            </a:r>
          </a:p>
          <a:p>
            <a:r>
              <a:rPr lang="en" altLang="zh-CN" dirty="0"/>
              <a:t>                   </a:t>
            </a:r>
            <a:r>
              <a:rPr lang="en" altLang="zh-CN" dirty="0" err="1"/>
              <a:t>result_folder</a:t>
            </a:r>
            <a:r>
              <a:rPr lang="en" altLang="zh-CN" dirty="0"/>
              <a:t> = "./result/",</a:t>
            </a:r>
          </a:p>
          <a:p>
            <a:r>
              <a:rPr lang="en" altLang="zh-CN" dirty="0"/>
              <a:t>	    </a:t>
            </a:r>
            <a:r>
              <a:rPr lang="en" altLang="zh-CN" dirty="0" err="1"/>
              <a:t>hidden_dim_drug</a:t>
            </a:r>
            <a:r>
              <a:rPr lang="en" altLang="zh-CN" dirty="0"/>
              <a:t> = 128, </a:t>
            </a:r>
          </a:p>
          <a:p>
            <a:r>
              <a:rPr lang="en" altLang="zh-CN" dirty="0"/>
              <a:t>                   </a:t>
            </a:r>
            <a:r>
              <a:rPr lang="en" altLang="zh-CN" dirty="0" err="1"/>
              <a:t>hidden_dim_protein</a:t>
            </a:r>
            <a:r>
              <a:rPr lang="en" altLang="zh-CN" dirty="0"/>
              <a:t> = 128,</a:t>
            </a:r>
          </a:p>
          <a:p>
            <a:r>
              <a:rPr lang="en" altLang="zh-CN" dirty="0"/>
              <a:t>                   </a:t>
            </a:r>
            <a:r>
              <a:rPr lang="en" altLang="zh-CN" dirty="0" err="1"/>
              <a:t>cls_hidden_dims</a:t>
            </a:r>
            <a:r>
              <a:rPr lang="en" altLang="zh-CN" dirty="0"/>
              <a:t> = [1024,512,256], </a:t>
            </a:r>
          </a:p>
          <a:p>
            <a:r>
              <a:rPr lang="en" altLang="zh-CN" dirty="0"/>
              <a:t>	    </a:t>
            </a:r>
            <a:r>
              <a:rPr lang="en" altLang="zh-CN" dirty="0" err="1"/>
              <a:t>batch_size</a:t>
            </a:r>
            <a:r>
              <a:rPr lang="en" altLang="zh-CN" dirty="0"/>
              <a:t> =64, </a:t>
            </a:r>
          </a:p>
          <a:p>
            <a:r>
              <a:rPr lang="en" altLang="zh-CN" dirty="0"/>
              <a:t>                   </a:t>
            </a:r>
            <a:r>
              <a:rPr lang="en" altLang="zh-CN" dirty="0" err="1"/>
              <a:t>train_epoch</a:t>
            </a:r>
            <a:r>
              <a:rPr lang="en" altLang="zh-CN" dirty="0"/>
              <a:t> = 100, </a:t>
            </a:r>
          </a:p>
          <a:p>
            <a:r>
              <a:rPr lang="en" altLang="zh-CN" dirty="0"/>
              <a:t>                   LR = 0.001, adjusted LR</a:t>
            </a:r>
          </a:p>
          <a:p>
            <a:r>
              <a:rPr lang="en" altLang="zh-CN" dirty="0"/>
              <a:t>                   </a:t>
            </a:r>
            <a:r>
              <a:rPr lang="en" altLang="zh-CN" dirty="0" err="1"/>
              <a:t>cnn_target_filters</a:t>
            </a:r>
            <a:r>
              <a:rPr lang="en" altLang="zh-CN" dirty="0"/>
              <a:t> = [32,64,128],</a:t>
            </a:r>
          </a:p>
          <a:p>
            <a:r>
              <a:rPr lang="en" altLang="zh-CN" dirty="0"/>
              <a:t>                   </a:t>
            </a:r>
            <a:r>
              <a:rPr lang="en" altLang="zh-CN" dirty="0" err="1"/>
              <a:t>cnn_target_kernels</a:t>
            </a:r>
            <a:r>
              <a:rPr lang="en" altLang="zh-CN" dirty="0"/>
              <a:t> = [4,6,8], #odd</a:t>
            </a:r>
          </a:p>
          <a:p>
            <a:r>
              <a:rPr lang="en" altLang="zh-CN" dirty="0"/>
              <a:t>                   </a:t>
            </a:r>
            <a:r>
              <a:rPr lang="en" altLang="zh-CN" dirty="0" err="1"/>
              <a:t>num_workers</a:t>
            </a:r>
            <a:r>
              <a:rPr lang="en" altLang="zh-CN" dirty="0"/>
              <a:t>=0</a:t>
            </a:r>
          </a:p>
          <a:p>
            <a:r>
              <a:rPr lang="en" altLang="zh-CN" dirty="0"/>
              <a:t>                 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6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F5A0114-C9BB-3948-948D-D524CE494CBB}"/>
              </a:ext>
            </a:extLst>
          </p:cNvPr>
          <p:cNvSpPr txBox="1"/>
          <p:nvPr/>
        </p:nvSpPr>
        <p:spPr>
          <a:xfrm>
            <a:off x="6096000" y="2735758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SPU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32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F5A0114-C9BB-3948-948D-D524CE494CBB}"/>
              </a:ext>
            </a:extLst>
          </p:cNvPr>
          <p:cNvSpPr txBox="1"/>
          <p:nvPr/>
        </p:nvSpPr>
        <p:spPr>
          <a:xfrm>
            <a:off x="0" y="114478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Dock6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42EE33-2DA1-7B4C-8B92-F391B1C7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65" y="368300"/>
            <a:ext cx="3868420" cy="27409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E04D7A-074C-784A-85F3-BE49A9550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446" y="354456"/>
            <a:ext cx="3993627" cy="28439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AC6D71-D56C-3B49-8625-1AF2A8401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890" y="3589073"/>
            <a:ext cx="3525978" cy="31659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435733-C5F8-9D4E-8A80-97FAFFA80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445" y="3776438"/>
            <a:ext cx="3993627" cy="27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5CB6033-FCE1-CE43-9A8B-E9C14497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30" y="368427"/>
            <a:ext cx="3329940" cy="23594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A5DB94-74D3-C54E-B515-293C6C84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78" y="299144"/>
            <a:ext cx="3855720" cy="27457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F817DE-9AD6-7B4B-8D35-840462F8D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49" y="3429000"/>
            <a:ext cx="3246082" cy="2914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31E9BC-BE1E-CB44-83DA-FD2BF21C2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880" y="3597909"/>
            <a:ext cx="4020917" cy="27457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85ECF9C-3179-E34E-98B6-B841207107E9}"/>
              </a:ext>
            </a:extLst>
          </p:cNvPr>
          <p:cNvSpPr txBox="1"/>
          <p:nvPr/>
        </p:nvSpPr>
        <p:spPr>
          <a:xfrm>
            <a:off x="0" y="114478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AutoDock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54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F5A0114-C9BB-3948-948D-D524CE494CBB}"/>
              </a:ext>
            </a:extLst>
          </p:cNvPr>
          <p:cNvSpPr txBox="1"/>
          <p:nvPr/>
        </p:nvSpPr>
        <p:spPr>
          <a:xfrm>
            <a:off x="5740400" y="2756078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SPUK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19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D62AB82-070E-1D46-B470-BCFF2789ABAA}"/>
              </a:ext>
            </a:extLst>
          </p:cNvPr>
          <p:cNvSpPr txBox="1"/>
          <p:nvPr/>
        </p:nvSpPr>
        <p:spPr>
          <a:xfrm>
            <a:off x="0" y="114478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Dock6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EFF05F-CAC7-8C4A-9C87-931899EC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" y="483810"/>
            <a:ext cx="4102100" cy="29065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C44FA5-4082-2B41-8875-081631FE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160" y="474105"/>
            <a:ext cx="4102100" cy="29211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6A47CB-657E-CE4F-ADEB-A4F55DE2D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0" y="3660656"/>
            <a:ext cx="3237021" cy="29065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C7317D-EE40-684B-92F7-D676985AB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380" y="3765992"/>
            <a:ext cx="4102100" cy="280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6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D62AB82-070E-1D46-B470-BCFF2789ABAA}"/>
              </a:ext>
            </a:extLst>
          </p:cNvPr>
          <p:cNvSpPr txBox="1"/>
          <p:nvPr/>
        </p:nvSpPr>
        <p:spPr>
          <a:xfrm>
            <a:off x="0" y="114478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Autodock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9188CB-7EA8-A746-B436-445B591F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" y="591820"/>
            <a:ext cx="3898900" cy="27625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3D188A-71D2-9149-AFE6-459E71F1B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520" y="388620"/>
            <a:ext cx="4231640" cy="30134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342572-BA97-FA44-9D86-13CD8996E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40" y="3634982"/>
            <a:ext cx="3462020" cy="3108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DA8287-58CC-F248-ABA5-1C688AD5D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520" y="3634982"/>
            <a:ext cx="4552207" cy="31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F5A0114-C9BB-3948-948D-D524CE494CBB}"/>
              </a:ext>
            </a:extLst>
          </p:cNvPr>
          <p:cNvSpPr txBox="1"/>
          <p:nvPr/>
        </p:nvSpPr>
        <p:spPr>
          <a:xfrm>
            <a:off x="5740400" y="2756078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SPUK2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00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121</Words>
  <Application>Microsoft Macintosh PowerPoint</Application>
  <PresentationFormat>宽屏</PresentationFormat>
  <Paragraphs>28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Yuhan</dc:creator>
  <cp:lastModifiedBy>Fei Yuhan</cp:lastModifiedBy>
  <cp:revision>17</cp:revision>
  <dcterms:created xsi:type="dcterms:W3CDTF">2022-01-03T06:15:31Z</dcterms:created>
  <dcterms:modified xsi:type="dcterms:W3CDTF">2022-01-03T07:55:18Z</dcterms:modified>
</cp:coreProperties>
</file>