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/>
    <p:restoredTop sz="94757"/>
  </p:normalViewPr>
  <p:slideViewPr>
    <p:cSldViewPr snapToGrid="0" snapToObjects="1">
      <p:cViewPr varScale="1">
        <p:scale>
          <a:sx n="107" d="100"/>
          <a:sy n="107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3D58-50DA-5045-A74A-4DC7CDE7E9BA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A6959-0A0A-6D4D-91DB-7B7445DB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6959-0A0A-6D4D-91DB-7B7445DB4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8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5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9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185A-1EA3-F347-9F8B-3C95FFB1736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BABA-504E-0C4A-B80E-56DEA128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994" y="404073"/>
            <a:ext cx="7370042" cy="1610430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ge1image17944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48" y="642551"/>
            <a:ext cx="7048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ge1image17948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35" y="1016986"/>
            <a:ext cx="895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ge1image17951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5" y="1083661"/>
            <a:ext cx="4667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ge1image179308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69" y="2743199"/>
            <a:ext cx="4953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1image30026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48" y="4320232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ge1image30025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9" y="3972008"/>
            <a:ext cx="5334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ge1image300667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8" y="5940618"/>
            <a:ext cx="4572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ge1image179084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74" y="4255101"/>
            <a:ext cx="4953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ge1image179107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495" y="5708336"/>
            <a:ext cx="7048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27" idx="3"/>
          </p:cNvCxnSpPr>
          <p:nvPr/>
        </p:nvCxnSpPr>
        <p:spPr>
          <a:xfrm flipV="1">
            <a:off x="2600185" y="1297459"/>
            <a:ext cx="1761754" cy="51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98122" y="1066627"/>
            <a:ext cx="12731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Face </a:t>
            </a:r>
            <a:r>
              <a:rPr lang="en-US" sz="900" smtClean="0"/>
              <a:t>Detected in frame</a:t>
            </a:r>
            <a:endParaRPr lang="en-US" sz="900"/>
          </a:p>
        </p:txBody>
      </p:sp>
      <p:cxnSp>
        <p:nvCxnSpPr>
          <p:cNvPr id="18" name="Straight Arrow Connector 17"/>
          <p:cNvCxnSpPr>
            <a:stCxn id="1028" idx="2"/>
            <a:endCxn id="1029" idx="0"/>
          </p:cNvCxnSpPr>
          <p:nvPr/>
        </p:nvCxnSpPr>
        <p:spPr>
          <a:xfrm flipH="1">
            <a:off x="4486019" y="1578961"/>
            <a:ext cx="10429" cy="116423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35344" y="3268619"/>
            <a:ext cx="10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AWS S3</a:t>
            </a:r>
          </a:p>
          <a:p>
            <a:pPr algn="ctr"/>
            <a:r>
              <a:rPr lang="en-US" sz="900" dirty="0" smtClean="0"/>
              <a:t>Deeplens Bucket</a:t>
            </a:r>
            <a:endParaRPr lang="en-US" sz="900" dirty="0"/>
          </a:p>
        </p:txBody>
      </p:sp>
      <p:cxnSp>
        <p:nvCxnSpPr>
          <p:cNvPr id="23" name="Straight Arrow Connector 22"/>
          <p:cNvCxnSpPr>
            <a:stCxn id="22" idx="0"/>
            <a:endCxn id="1030" idx="0"/>
          </p:cNvCxnSpPr>
          <p:nvPr/>
        </p:nvCxnSpPr>
        <p:spPr>
          <a:xfrm flipH="1">
            <a:off x="4448073" y="3268619"/>
            <a:ext cx="3309" cy="105161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86565" y="4543508"/>
            <a:ext cx="10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Customer Face Analysis Function</a:t>
            </a:r>
            <a:endParaRPr lang="en-US" sz="900" dirty="0"/>
          </a:p>
        </p:txBody>
      </p:sp>
      <p:cxnSp>
        <p:nvCxnSpPr>
          <p:cNvPr id="16" name="Elbow Connector 15"/>
          <p:cNvCxnSpPr>
            <a:stCxn id="1030" idx="1"/>
            <a:endCxn id="35" idx="2"/>
          </p:cNvCxnSpPr>
          <p:nvPr/>
        </p:nvCxnSpPr>
        <p:spPr>
          <a:xfrm rot="10800000">
            <a:off x="2645870" y="3642841"/>
            <a:ext cx="1678379" cy="801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18306" y="3135010"/>
            <a:ext cx="2455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1. Call </a:t>
            </a:r>
            <a:r>
              <a:rPr lang="en-US" sz="900" dirty="0"/>
              <a:t>r</a:t>
            </a:r>
            <a:r>
              <a:rPr lang="en-US" sz="900" dirty="0" smtClean="0"/>
              <a:t>ekognition.detect_faces because may be more than on face in frame </a:t>
            </a:r>
            <a:r>
              <a:rPr lang="mr-IN" sz="900" dirty="0" smtClean="0"/>
              <a:t>–</a:t>
            </a:r>
            <a:r>
              <a:rPr lang="en-US" sz="900" dirty="0" smtClean="0"/>
              <a:t> this returns set of bounding boxes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1772" y="4976069"/>
            <a:ext cx="2455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2</a:t>
            </a:r>
            <a:r>
              <a:rPr lang="en-US" sz="900" dirty="0" smtClean="0"/>
              <a:t>. For each bounding box returned, call rekognition.search_face_by_image </a:t>
            </a:r>
            <a:r>
              <a:rPr lang="mr-IN" sz="900" dirty="0" smtClean="0"/>
              <a:t>–</a:t>
            </a:r>
            <a:r>
              <a:rPr lang="en-US" sz="900" dirty="0" smtClean="0"/>
              <a:t> this returns a Rekonition ID for the image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1030" idx="1"/>
            <a:endCxn id="36" idx="0"/>
          </p:cNvCxnSpPr>
          <p:nvPr/>
        </p:nvCxnSpPr>
        <p:spPr>
          <a:xfrm rot="10800000" flipV="1">
            <a:off x="2639336" y="4444057"/>
            <a:ext cx="1684913" cy="53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31" idx="3"/>
          </p:cNvCxnSpPr>
          <p:nvPr/>
        </p:nvCxnSpPr>
        <p:spPr>
          <a:xfrm flipV="1">
            <a:off x="1000349" y="3576770"/>
            <a:ext cx="755439" cy="68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31" idx="3"/>
          </p:cNvCxnSpPr>
          <p:nvPr/>
        </p:nvCxnSpPr>
        <p:spPr>
          <a:xfrm>
            <a:off x="1000349" y="4257758"/>
            <a:ext cx="704486" cy="77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2"/>
            <a:endCxn id="53" idx="3"/>
          </p:cNvCxnSpPr>
          <p:nvPr/>
        </p:nvCxnSpPr>
        <p:spPr>
          <a:xfrm rot="5400000">
            <a:off x="3681781" y="5215906"/>
            <a:ext cx="1023889" cy="417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29721" y="5682813"/>
            <a:ext cx="2455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3. Lookup rekonitionID in Dynamo DB table “custome_rekonition_collection” to retrieve name for this person</a:t>
            </a:r>
            <a:endParaRPr lang="en-US" sz="900" dirty="0"/>
          </a:p>
        </p:txBody>
      </p:sp>
      <p:sp>
        <p:nvSpPr>
          <p:cNvPr id="56" name="TextBox 55"/>
          <p:cNvSpPr txBox="1"/>
          <p:nvPr/>
        </p:nvSpPr>
        <p:spPr>
          <a:xfrm>
            <a:off x="1234429" y="6397308"/>
            <a:ext cx="29844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4</a:t>
            </a:r>
            <a:r>
              <a:rPr lang="en-US" sz="900" dirty="0" smtClean="0"/>
              <a:t>. Store the matched RekognitionID and Name in another Dynamo DB table called Customer_facial_History, which is complete history of everyone who’s ever come to the bank</a:t>
            </a:r>
            <a:endParaRPr lang="en-US" sz="900" dirty="0"/>
          </a:p>
        </p:txBody>
      </p:sp>
      <p:cxnSp>
        <p:nvCxnSpPr>
          <p:cNvPr id="57" name="Elbow Connector 56"/>
          <p:cNvCxnSpPr>
            <a:endCxn id="56" idx="3"/>
          </p:cNvCxnSpPr>
          <p:nvPr/>
        </p:nvCxnSpPr>
        <p:spPr>
          <a:xfrm rot="5400000">
            <a:off x="3538408" y="5617734"/>
            <a:ext cx="1714008" cy="352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947591" y="6270584"/>
            <a:ext cx="464181" cy="21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54125" y="5850998"/>
            <a:ext cx="519082" cy="28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52770" y="3628672"/>
            <a:ext cx="10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Bucket triggers Lambda</a:t>
            </a:r>
            <a:endParaRPr lang="en-US" sz="900" dirty="0"/>
          </a:p>
        </p:txBody>
      </p:sp>
      <p:cxnSp>
        <p:nvCxnSpPr>
          <p:cNvPr id="48" name="Elbow Connector 47"/>
          <p:cNvCxnSpPr>
            <a:endCxn id="64" idx="3"/>
          </p:cNvCxnSpPr>
          <p:nvPr/>
        </p:nvCxnSpPr>
        <p:spPr>
          <a:xfrm rot="10800000">
            <a:off x="3984846" y="3813339"/>
            <a:ext cx="461546" cy="99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041882" y="4791360"/>
            <a:ext cx="10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AWS S3</a:t>
            </a:r>
          </a:p>
          <a:p>
            <a:pPr algn="ctr"/>
            <a:r>
              <a:rPr lang="en-US" sz="900" dirty="0" smtClean="0"/>
              <a:t>Deeplens Bucket</a:t>
            </a:r>
            <a:endParaRPr 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5451742" y="6445443"/>
            <a:ext cx="23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Unknown Person detected! Send </a:t>
            </a:r>
            <a:r>
              <a:rPr lang="en-US" sz="900" dirty="0" err="1" smtClean="0"/>
              <a:t>sms</a:t>
            </a:r>
            <a:r>
              <a:rPr lang="en-US" sz="900" dirty="0" smtClean="0"/>
              <a:t> to Sales person to view the image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937" y="3680276"/>
            <a:ext cx="38730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6</a:t>
            </a:r>
            <a:r>
              <a:rPr lang="en-US" sz="900" dirty="0" smtClean="0"/>
              <a:t>. </a:t>
            </a:r>
            <a:r>
              <a:rPr lang="en-US" sz="900" dirty="0"/>
              <a:t>If RekognitionID NOT FOUND in </a:t>
            </a:r>
            <a:r>
              <a:rPr lang="en-US" sz="900" dirty="0" smtClean="0"/>
              <a:t>“</a:t>
            </a:r>
            <a:r>
              <a:rPr lang="en-US" sz="900" dirty="0" err="1" smtClean="0"/>
              <a:t>customer_rekognition_collection</a:t>
            </a:r>
            <a:r>
              <a:rPr lang="en-US" sz="900" dirty="0"/>
              <a:t>” then it means can’t find a “known person”. In this case, log to history table as “unknown” person and publish to SNS topic – thereby only sending alerts for unknown people to SN S. </a:t>
            </a:r>
          </a:p>
          <a:p>
            <a:pPr algn="ctr"/>
            <a:endParaRPr lang="en-US" sz="900" dirty="0"/>
          </a:p>
        </p:txBody>
      </p:sp>
      <p:cxnSp>
        <p:nvCxnSpPr>
          <p:cNvPr id="71" name="Straight Arrow Connector 70"/>
          <p:cNvCxnSpPr>
            <a:stCxn id="1033" idx="2"/>
          </p:cNvCxnSpPr>
          <p:nvPr/>
        </p:nvCxnSpPr>
        <p:spPr>
          <a:xfrm>
            <a:off x="6569824" y="4778976"/>
            <a:ext cx="0" cy="94943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age1image29968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42" y="5803585"/>
            <a:ext cx="609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/>
          <p:cNvCxnSpPr>
            <a:stCxn id="1037" idx="1"/>
            <a:endCxn id="1034" idx="3"/>
          </p:cNvCxnSpPr>
          <p:nvPr/>
        </p:nvCxnSpPr>
        <p:spPr>
          <a:xfrm flipH="1">
            <a:off x="6910345" y="6094098"/>
            <a:ext cx="16335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32704" y="6414449"/>
            <a:ext cx="1032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SNS Topic</a:t>
            </a:r>
            <a:endParaRPr lang="en-US" sz="9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867102" y="4685972"/>
            <a:ext cx="0" cy="94943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027023" y="5106963"/>
            <a:ext cx="11627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Post message and unknown person image URL to topic</a:t>
            </a:r>
            <a:endParaRPr lang="en-US" sz="900" dirty="0"/>
          </a:p>
        </p:txBody>
      </p:sp>
      <p:cxnSp>
        <p:nvCxnSpPr>
          <p:cNvPr id="82" name="Elbow Connector 81"/>
          <p:cNvCxnSpPr>
            <a:stCxn id="81" idx="3"/>
          </p:cNvCxnSpPr>
          <p:nvPr/>
        </p:nvCxnSpPr>
        <p:spPr>
          <a:xfrm flipV="1">
            <a:off x="8189821" y="5106962"/>
            <a:ext cx="658921" cy="253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8332704" y="367990"/>
            <a:ext cx="3332074" cy="3208780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Elbow Connector 98"/>
          <p:cNvCxnSpPr/>
          <p:nvPr/>
        </p:nvCxnSpPr>
        <p:spPr>
          <a:xfrm flipV="1">
            <a:off x="4610934" y="2258549"/>
            <a:ext cx="3721770" cy="2204300"/>
          </a:xfrm>
          <a:prstGeom prst="bentConnector3">
            <a:avLst>
              <a:gd name="adj1" fmla="val 114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646595" y="2320776"/>
            <a:ext cx="10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5. Appian </a:t>
            </a:r>
            <a:r>
              <a:rPr lang="en-US" sz="900" dirty="0" err="1" smtClean="0"/>
              <a:t>WebAPI</a:t>
            </a:r>
            <a:r>
              <a:rPr lang="en-US" sz="900" dirty="0" smtClean="0"/>
              <a:t> call</a:t>
            </a:r>
            <a:endParaRPr lang="en-US" sz="900" dirty="0"/>
          </a:p>
        </p:txBody>
      </p:sp>
      <p:sp>
        <p:nvSpPr>
          <p:cNvPr id="83" name="Rounded Rectangle 82"/>
          <p:cNvSpPr/>
          <p:nvPr/>
        </p:nvSpPr>
        <p:spPr>
          <a:xfrm>
            <a:off x="8786753" y="840212"/>
            <a:ext cx="1258264" cy="539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 Record</a:t>
            </a:r>
            <a:endParaRPr lang="en-US" sz="11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220569" y="840212"/>
            <a:ext cx="1258264" cy="5394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 Visit Record</a:t>
            </a:r>
            <a:endParaRPr lang="en-US" sz="11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182231" y="1631939"/>
            <a:ext cx="1766980" cy="6047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Task Queue</a:t>
            </a:r>
            <a:endParaRPr lang="en-US" sz="1100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21" y="2574745"/>
            <a:ext cx="647180" cy="91427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8814582" y="2539578"/>
            <a:ext cx="1184159" cy="886783"/>
            <a:chOff x="8543942" y="2487457"/>
            <a:chExt cx="1184159" cy="886783"/>
          </a:xfrm>
        </p:grpSpPr>
        <p:sp>
          <p:nvSpPr>
            <p:cNvPr id="109" name="Rounded Rectangle 108"/>
            <p:cNvSpPr/>
            <p:nvPr/>
          </p:nvSpPr>
          <p:spPr>
            <a:xfrm>
              <a:off x="8543942" y="2487457"/>
              <a:ext cx="898070" cy="6415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8705269" y="2604719"/>
              <a:ext cx="898070" cy="6415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8830031" y="2732734"/>
              <a:ext cx="898070" cy="6415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Process Server</a:t>
              </a:r>
              <a:endParaRPr lang="en-US" sz="11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017429" y="40369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70C0"/>
                </a:solidFill>
              </a:rPr>
              <a:t>DeepLens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45448" y="34621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Appian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194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Paurush Saxena</dc:creator>
  <cp:lastModifiedBy>Microsoft Office User</cp:lastModifiedBy>
  <cp:revision>90</cp:revision>
  <dcterms:created xsi:type="dcterms:W3CDTF">2017-12-28T19:44:36Z</dcterms:created>
  <dcterms:modified xsi:type="dcterms:W3CDTF">2018-03-27T02:40:01Z</dcterms:modified>
</cp:coreProperties>
</file>