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58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36B55-E845-2580-8C4F-2141FF98F931}" v="183" dt="2025-03-27T17:33:39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ol Mahajan" userId="S::amol.mahajan@exponentia.ai::0cd9dc8c-01e6-411f-a2de-6bb759f90353" providerId="AD" clId="Web-{81136B55-E845-2580-8C4F-2141FF98F931}"/>
    <pc:docChg chg="addSld delSld modSld">
      <pc:chgData name="Amol Mahajan" userId="S::amol.mahajan@exponentia.ai::0cd9dc8c-01e6-411f-a2de-6bb759f90353" providerId="AD" clId="Web-{81136B55-E845-2580-8C4F-2141FF98F931}" dt="2025-03-27T17:33:39.969" v="176"/>
      <pc:docMkLst>
        <pc:docMk/>
      </pc:docMkLst>
      <pc:sldChg chg="delSp del">
        <pc:chgData name="Amol Mahajan" userId="S::amol.mahajan@exponentia.ai::0cd9dc8c-01e6-411f-a2de-6bb759f90353" providerId="AD" clId="Web-{81136B55-E845-2580-8C4F-2141FF98F931}" dt="2025-03-27T17:33:39.969" v="176"/>
        <pc:sldMkLst>
          <pc:docMk/>
          <pc:sldMk cId="109857222" sldId="256"/>
        </pc:sldMkLst>
        <pc:spChg chg="del">
          <ac:chgData name="Amol Mahajan" userId="S::amol.mahajan@exponentia.ai::0cd9dc8c-01e6-411f-a2de-6bb759f90353" providerId="AD" clId="Web-{81136B55-E845-2580-8C4F-2141FF98F931}" dt="2025-03-27T16:58:02.22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mol Mahajan" userId="S::amol.mahajan@exponentia.ai::0cd9dc8c-01e6-411f-a2de-6bb759f90353" providerId="AD" clId="Web-{81136B55-E845-2580-8C4F-2141FF98F931}" dt="2025-03-27T16:58:07.275" v="1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">
        <pc:chgData name="Amol Mahajan" userId="S::amol.mahajan@exponentia.ai::0cd9dc8c-01e6-411f-a2de-6bb759f90353" providerId="AD" clId="Web-{81136B55-E845-2580-8C4F-2141FF98F931}" dt="2025-03-27T17:32:52.985" v="175" actId="14100"/>
        <pc:sldMkLst>
          <pc:docMk/>
          <pc:sldMk cId="994337916" sldId="2147475809"/>
        </pc:sldMkLst>
        <pc:spChg chg="mod">
          <ac:chgData name="Amol Mahajan" userId="S::amol.mahajan@exponentia.ai::0cd9dc8c-01e6-411f-a2de-6bb759f90353" providerId="AD" clId="Web-{81136B55-E845-2580-8C4F-2141FF98F931}" dt="2025-03-27T17:26:21.923" v="82" actId="1076"/>
          <ac:spMkLst>
            <pc:docMk/>
            <pc:sldMk cId="994337916" sldId="2147475809"/>
            <ac:spMk id="4" creationId="{8FE30526-5B6D-3897-7DBB-4A0023A56CF4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17:58.263" v="8" actId="1076"/>
          <ac:spMkLst>
            <pc:docMk/>
            <pc:sldMk cId="994337916" sldId="2147475809"/>
            <ac:spMk id="6" creationId="{DDBAA969-CE23-38CC-240D-865143682A15}"/>
          </ac:spMkLst>
        </pc:spChg>
        <pc:spChg chg="del">
          <ac:chgData name="Amol Mahajan" userId="S::amol.mahajan@exponentia.ai::0cd9dc8c-01e6-411f-a2de-6bb759f90353" providerId="AD" clId="Web-{81136B55-E845-2580-8C4F-2141FF98F931}" dt="2025-03-27T17:17:43.075" v="6"/>
          <ac:spMkLst>
            <pc:docMk/>
            <pc:sldMk cId="994337916" sldId="2147475809"/>
            <ac:spMk id="7" creationId="{E2062382-3D75-18E1-68E6-8F1699F9F176}"/>
          </ac:spMkLst>
        </pc:spChg>
        <pc:spChg chg="mod">
          <ac:chgData name="Amol Mahajan" userId="S::amol.mahajan@exponentia.ai::0cd9dc8c-01e6-411f-a2de-6bb759f90353" providerId="AD" clId="Web-{81136B55-E845-2580-8C4F-2141FF98F931}" dt="2025-03-27T16:59:42.480" v="5" actId="20577"/>
          <ac:spMkLst>
            <pc:docMk/>
            <pc:sldMk cId="994337916" sldId="2147475809"/>
            <ac:spMk id="13" creationId="{19455156-4B80-E418-3335-4A9CEE937F98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6:21.627" v="69" actId="1076"/>
          <ac:spMkLst>
            <pc:docMk/>
            <pc:sldMk cId="994337916" sldId="2147475809"/>
            <ac:spMk id="14" creationId="{E8D96631-67E0-944E-0603-9E0A18A9E0F7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6:21.642" v="70" actId="1076"/>
          <ac:spMkLst>
            <pc:docMk/>
            <pc:sldMk cId="994337916" sldId="2147475809"/>
            <ac:spMk id="15" creationId="{159B684A-24EE-4D48-98DA-26280F319843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31:14.423" v="157" actId="1076"/>
          <ac:spMkLst>
            <pc:docMk/>
            <pc:sldMk cId="994337916" sldId="2147475809"/>
            <ac:spMk id="16" creationId="{757557D7-3F8F-CD66-39F0-686B5F7D4D6F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6:21.673" v="71" actId="1076"/>
          <ac:spMkLst>
            <pc:docMk/>
            <pc:sldMk cId="994337916" sldId="2147475809"/>
            <ac:spMk id="17" creationId="{C5B4203C-1504-D4AF-6E1E-23A19FB3677A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6:21.689" v="72" actId="1076"/>
          <ac:spMkLst>
            <pc:docMk/>
            <pc:sldMk cId="994337916" sldId="2147475809"/>
            <ac:spMk id="18" creationId="{B58188C3-0EA4-AF1B-3660-F29BB28686F0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6:21.720" v="73" actId="1076"/>
          <ac:spMkLst>
            <pc:docMk/>
            <pc:sldMk cId="994337916" sldId="2147475809"/>
            <ac:spMk id="19" creationId="{D7F85D25-E570-C153-3306-6E3A2C93411A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6:21.736" v="74" actId="1076"/>
          <ac:spMkLst>
            <pc:docMk/>
            <pc:sldMk cId="994337916" sldId="2147475809"/>
            <ac:spMk id="20" creationId="{A445669A-226D-A2CE-38EB-BBD42B630767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6:21.767" v="75" actId="1076"/>
          <ac:spMkLst>
            <pc:docMk/>
            <pc:sldMk cId="994337916" sldId="2147475809"/>
            <ac:spMk id="21" creationId="{34125067-1A8F-E7EE-54AB-B84442E0EF76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4:08.298" v="40" actId="1076"/>
          <ac:spMkLst>
            <pc:docMk/>
            <pc:sldMk cId="994337916" sldId="2147475809"/>
            <ac:spMk id="24" creationId="{F29F676C-24C6-09E2-5258-2E837A185183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6:21.939" v="83" actId="1076"/>
          <ac:spMkLst>
            <pc:docMk/>
            <pc:sldMk cId="994337916" sldId="2147475809"/>
            <ac:spMk id="27" creationId="{DDE9D88E-08D1-A9B9-6C7B-004CB03A335B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4:27.954" v="43" actId="1076"/>
          <ac:spMkLst>
            <pc:docMk/>
            <pc:sldMk cId="994337916" sldId="2147475809"/>
            <ac:spMk id="32" creationId="{D21E9A89-A190-69DB-5F05-F56070DB0AC9}"/>
          </ac:spMkLst>
        </pc:spChg>
        <pc:spChg chg="add del">
          <ac:chgData name="Amol Mahajan" userId="S::amol.mahajan@exponentia.ai::0cd9dc8c-01e6-411f-a2de-6bb759f90353" providerId="AD" clId="Web-{81136B55-E845-2580-8C4F-2141FF98F931}" dt="2025-03-27T17:28:33.251" v="109"/>
          <ac:spMkLst>
            <pc:docMk/>
            <pc:sldMk cId="994337916" sldId="2147475809"/>
            <ac:spMk id="36" creationId="{92CECC79-D1BD-24F0-BC1B-34B6820F3E07}"/>
          </ac:spMkLst>
        </pc:spChg>
        <pc:spChg chg="add del">
          <ac:chgData name="Amol Mahajan" userId="S::amol.mahajan@exponentia.ai::0cd9dc8c-01e6-411f-a2de-6bb759f90353" providerId="AD" clId="Web-{81136B55-E845-2580-8C4F-2141FF98F931}" dt="2025-03-27T17:28:33.251" v="108"/>
          <ac:spMkLst>
            <pc:docMk/>
            <pc:sldMk cId="994337916" sldId="2147475809"/>
            <ac:spMk id="37" creationId="{53CDF4A1-EEEF-1F3D-8D33-C805EFCA395C}"/>
          </ac:spMkLst>
        </pc:spChg>
        <pc:spChg chg="add del">
          <ac:chgData name="Amol Mahajan" userId="S::amol.mahajan@exponentia.ai::0cd9dc8c-01e6-411f-a2de-6bb759f90353" providerId="AD" clId="Web-{81136B55-E845-2580-8C4F-2141FF98F931}" dt="2025-03-27T17:28:33.251" v="107"/>
          <ac:spMkLst>
            <pc:docMk/>
            <pc:sldMk cId="994337916" sldId="2147475809"/>
            <ac:spMk id="38" creationId="{B8A06FA7-F4DE-9626-97D9-EDF64A54C345}"/>
          </ac:spMkLst>
        </pc:spChg>
        <pc:spChg chg="add del">
          <ac:chgData name="Amol Mahajan" userId="S::amol.mahajan@exponentia.ai::0cd9dc8c-01e6-411f-a2de-6bb759f90353" providerId="AD" clId="Web-{81136B55-E845-2580-8C4F-2141FF98F931}" dt="2025-03-27T17:28:33.251" v="106"/>
          <ac:spMkLst>
            <pc:docMk/>
            <pc:sldMk cId="994337916" sldId="2147475809"/>
            <ac:spMk id="39" creationId="{E860E460-6012-BD9F-609D-EA84CFC7E069}"/>
          </ac:spMkLst>
        </pc:spChg>
        <pc:spChg chg="add mod">
          <ac:chgData name="Amol Mahajan" userId="S::amol.mahajan@exponentia.ai::0cd9dc8c-01e6-411f-a2de-6bb759f90353" providerId="AD" clId="Web-{81136B55-E845-2580-8C4F-2141FF98F931}" dt="2025-03-27T17:28:42.845" v="116" actId="1076"/>
          <ac:spMkLst>
            <pc:docMk/>
            <pc:sldMk cId="994337916" sldId="2147475809"/>
            <ac:spMk id="41" creationId="{1926DB16-A597-F52E-7DB5-DBC32E434E7F}"/>
          </ac:spMkLst>
        </pc:spChg>
        <pc:spChg chg="add mod">
          <ac:chgData name="Amol Mahajan" userId="S::amol.mahajan@exponentia.ai::0cd9dc8c-01e6-411f-a2de-6bb759f90353" providerId="AD" clId="Web-{81136B55-E845-2580-8C4F-2141FF98F931}" dt="2025-03-27T17:30:36.235" v="147" actId="1076"/>
          <ac:spMkLst>
            <pc:docMk/>
            <pc:sldMk cId="994337916" sldId="2147475809"/>
            <ac:spMk id="42" creationId="{BB9FC109-419E-D5BF-DA8A-4EB60767DD3C}"/>
          </ac:spMkLst>
        </pc:spChg>
        <pc:spChg chg="add mod">
          <ac:chgData name="Amol Mahajan" userId="S::amol.mahajan@exponentia.ai::0cd9dc8c-01e6-411f-a2de-6bb759f90353" providerId="AD" clId="Web-{81136B55-E845-2580-8C4F-2141FF98F931}" dt="2025-03-27T17:30:45.360" v="149" actId="1076"/>
          <ac:spMkLst>
            <pc:docMk/>
            <pc:sldMk cId="994337916" sldId="2147475809"/>
            <ac:spMk id="43" creationId="{5B096658-69D8-8180-4802-3A09A6CBBB30}"/>
          </ac:spMkLst>
        </pc:spChg>
        <pc:spChg chg="add mod">
          <ac:chgData name="Amol Mahajan" userId="S::amol.mahajan@exponentia.ai::0cd9dc8c-01e6-411f-a2de-6bb759f90353" providerId="AD" clId="Web-{81136B55-E845-2580-8C4F-2141FF98F931}" dt="2025-03-27T17:30:39.876" v="148" actId="1076"/>
          <ac:spMkLst>
            <pc:docMk/>
            <pc:sldMk cId="994337916" sldId="2147475809"/>
            <ac:spMk id="44" creationId="{D2CAAF33-6067-4150-E719-E5624E8EB95B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4:08.032" v="29" actId="1076"/>
          <ac:spMkLst>
            <pc:docMk/>
            <pc:sldMk cId="994337916" sldId="2147475809"/>
            <ac:spMk id="49" creationId="{1811DB62-2056-3222-AECF-9AF16AF1D27F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4:08.063" v="30" actId="1076"/>
          <ac:spMkLst>
            <pc:docMk/>
            <pc:sldMk cId="994337916" sldId="2147475809"/>
            <ac:spMk id="51" creationId="{C809D8E2-8F11-8E15-BB59-C8B0D2D3A621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4:08.079" v="31" actId="1076"/>
          <ac:spMkLst>
            <pc:docMk/>
            <pc:sldMk cId="994337916" sldId="2147475809"/>
            <ac:spMk id="52" creationId="{81C6F18C-B1A7-B641-A6F7-39CEA2C9226E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4:08.110" v="32" actId="1076"/>
          <ac:spMkLst>
            <pc:docMk/>
            <pc:sldMk cId="994337916" sldId="2147475809"/>
            <ac:spMk id="54" creationId="{6468FBBA-9932-5D68-4202-370AB3C9118A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4:08.126" v="33" actId="1076"/>
          <ac:spMkLst>
            <pc:docMk/>
            <pc:sldMk cId="994337916" sldId="2147475809"/>
            <ac:spMk id="55" creationId="{01E0C3FB-465B-D3BF-5D70-641B92BB8F29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4:08.157" v="34" actId="1076"/>
          <ac:spMkLst>
            <pc:docMk/>
            <pc:sldMk cId="994337916" sldId="2147475809"/>
            <ac:spMk id="58" creationId="{4573988F-218B-13B1-EC02-4B7F6C7B9628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5:47.220" v="53" actId="1076"/>
          <ac:spMkLst>
            <pc:docMk/>
            <pc:sldMk cId="994337916" sldId="2147475809"/>
            <ac:spMk id="1034" creationId="{E9FDCE49-BF9B-681A-0719-6488B0467487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7:48.423" v="97" actId="688"/>
          <ac:spMkLst>
            <pc:docMk/>
            <pc:sldMk cId="994337916" sldId="2147475809"/>
            <ac:spMk id="1044" creationId="{F32D0402-6DB5-24EE-66DB-F542CF26F736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27:40.673" v="95" actId="1076"/>
          <ac:spMkLst>
            <pc:docMk/>
            <pc:sldMk cId="994337916" sldId="2147475809"/>
            <ac:spMk id="1046" creationId="{63141DAA-D95C-4A6C-41B0-C976B5973575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31:14.267" v="151" actId="1076"/>
          <ac:spMkLst>
            <pc:docMk/>
            <pc:sldMk cId="994337916" sldId="2147475809"/>
            <ac:spMk id="1059" creationId="{54FD83DB-3A97-BCFC-E78D-44E7C01525D1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31:14.298" v="152" actId="1076"/>
          <ac:spMkLst>
            <pc:docMk/>
            <pc:sldMk cId="994337916" sldId="2147475809"/>
            <ac:spMk id="1060" creationId="{1A34D9D2-3F63-D27D-921E-72F342B73E49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17:53.888" v="7" actId="1076"/>
          <ac:spMkLst>
            <pc:docMk/>
            <pc:sldMk cId="994337916" sldId="2147475809"/>
            <ac:spMk id="1073" creationId="{9D986B6D-9A07-C3A0-F528-2003EFB75D37}"/>
          </ac:spMkLst>
        </pc:spChg>
        <pc:spChg chg="mod">
          <ac:chgData name="Amol Mahajan" userId="S::amol.mahajan@exponentia.ai::0cd9dc8c-01e6-411f-a2de-6bb759f90353" providerId="AD" clId="Web-{81136B55-E845-2580-8C4F-2141FF98F931}" dt="2025-03-27T17:31:14.392" v="156" actId="1076"/>
          <ac:spMkLst>
            <pc:docMk/>
            <pc:sldMk cId="994337916" sldId="2147475809"/>
            <ac:spMk id="1109" creationId="{3BACF1CC-E611-AC4F-07EE-144ED6926E93}"/>
          </ac:spMkLst>
        </pc:spChg>
        <pc:picChg chg="mod">
          <ac:chgData name="Amol Mahajan" userId="S::amol.mahajan@exponentia.ai::0cd9dc8c-01e6-411f-a2de-6bb759f90353" providerId="AD" clId="Web-{81136B55-E845-2580-8C4F-2141FF98F931}" dt="2025-03-27T17:31:14.345" v="154" actId="1076"/>
          <ac:picMkLst>
            <pc:docMk/>
            <pc:sldMk cId="994337916" sldId="2147475809"/>
            <ac:picMk id="1079" creationId="{68BD4295-FB6E-CF31-E355-221B014D068B}"/>
          </ac:picMkLst>
        </pc:picChg>
        <pc:picChg chg="mod">
          <ac:chgData name="Amol Mahajan" userId="S::amol.mahajan@exponentia.ai::0cd9dc8c-01e6-411f-a2de-6bb759f90353" providerId="AD" clId="Web-{81136B55-E845-2580-8C4F-2141FF98F931}" dt="2025-03-27T17:26:21.892" v="81" actId="1076"/>
          <ac:picMkLst>
            <pc:docMk/>
            <pc:sldMk cId="994337916" sldId="2147475809"/>
            <ac:picMk id="1103" creationId="{809DE5B2-FC72-B9DF-C8BB-487390CD57DC}"/>
          </ac:picMkLst>
        </pc:picChg>
        <pc:picChg chg="mod">
          <ac:chgData name="Amol Mahajan" userId="S::amol.mahajan@exponentia.ai::0cd9dc8c-01e6-411f-a2de-6bb759f90353" providerId="AD" clId="Web-{81136B55-E845-2580-8C4F-2141FF98F931}" dt="2025-03-27T17:24:08.267" v="39" actId="1076"/>
          <ac:picMkLst>
            <pc:docMk/>
            <pc:sldMk cId="994337916" sldId="2147475809"/>
            <ac:picMk id="1104" creationId="{69BDD321-785B-60FD-050A-7C7BCE4E33B5}"/>
          </ac:picMkLst>
        </pc:picChg>
        <pc:picChg chg="mod">
          <ac:chgData name="Amol Mahajan" userId="S::amol.mahajan@exponentia.ai::0cd9dc8c-01e6-411f-a2de-6bb759f90353" providerId="AD" clId="Web-{81136B55-E845-2580-8C4F-2141FF98F931}" dt="2025-03-27T17:31:14.360" v="155" actId="1076"/>
          <ac:picMkLst>
            <pc:docMk/>
            <pc:sldMk cId="994337916" sldId="2147475809"/>
            <ac:picMk id="1107" creationId="{F87755C4-E1F0-AFDD-B4FE-CF7D1CA76904}"/>
          </ac:picMkLst>
        </pc:picChg>
        <pc:cxnChg chg="mod">
          <ac:chgData name="Amol Mahajan" userId="S::amol.mahajan@exponentia.ai::0cd9dc8c-01e6-411f-a2de-6bb759f90353" providerId="AD" clId="Web-{81136B55-E845-2580-8C4F-2141FF98F931}" dt="2025-03-27T17:26:21.783" v="76" actId="1076"/>
          <ac:cxnSpMkLst>
            <pc:docMk/>
            <pc:sldMk cId="994337916" sldId="2147475809"/>
            <ac:cxnSpMk id="22" creationId="{FDC82729-2261-3C22-A969-AFEFDA6E3C31}"/>
          </ac:cxnSpMkLst>
        </pc:cxnChg>
        <pc:cxnChg chg="mod">
          <ac:chgData name="Amol Mahajan" userId="S::amol.mahajan@exponentia.ai::0cd9dc8c-01e6-411f-a2de-6bb759f90353" providerId="AD" clId="Web-{81136B55-E845-2580-8C4F-2141FF98F931}" dt="2025-03-27T17:26:21.814" v="77" actId="1076"/>
          <ac:cxnSpMkLst>
            <pc:docMk/>
            <pc:sldMk cId="994337916" sldId="2147475809"/>
            <ac:cxnSpMk id="23" creationId="{748F4F6C-CDFE-97FD-9215-413C32BB9C84}"/>
          </ac:cxnSpMkLst>
        </pc:cxnChg>
        <pc:cxnChg chg="mod">
          <ac:chgData name="Amol Mahajan" userId="S::amol.mahajan@exponentia.ai::0cd9dc8c-01e6-411f-a2de-6bb759f90353" providerId="AD" clId="Web-{81136B55-E845-2580-8C4F-2141FF98F931}" dt="2025-03-27T17:26:21.830" v="78" actId="1076"/>
          <ac:cxnSpMkLst>
            <pc:docMk/>
            <pc:sldMk cId="994337916" sldId="2147475809"/>
            <ac:cxnSpMk id="28" creationId="{2E242DA5-FA65-914C-D7D0-C32BF1B9CC40}"/>
          </ac:cxnSpMkLst>
        </pc:cxnChg>
        <pc:cxnChg chg="mod">
          <ac:chgData name="Amol Mahajan" userId="S::amol.mahajan@exponentia.ai::0cd9dc8c-01e6-411f-a2de-6bb759f90353" providerId="AD" clId="Web-{81136B55-E845-2580-8C4F-2141FF98F931}" dt="2025-03-27T17:26:21.845" v="79" actId="1076"/>
          <ac:cxnSpMkLst>
            <pc:docMk/>
            <pc:sldMk cId="994337916" sldId="2147475809"/>
            <ac:cxnSpMk id="30" creationId="{E63903B7-7D96-25C0-91DA-921A7A231D5D}"/>
          </ac:cxnSpMkLst>
        </pc:cxnChg>
        <pc:cxnChg chg="add mod">
          <ac:chgData name="Amol Mahajan" userId="S::amol.mahajan@exponentia.ai::0cd9dc8c-01e6-411f-a2de-6bb759f90353" providerId="AD" clId="Web-{81136B55-E845-2580-8C4F-2141FF98F931}" dt="2025-03-27T17:29:25.486" v="123" actId="14100"/>
          <ac:cxnSpMkLst>
            <pc:docMk/>
            <pc:sldMk cId="994337916" sldId="2147475809"/>
            <ac:cxnSpMk id="34" creationId="{458F438D-CC17-F8FA-56C4-6113219A0E4D}"/>
          </ac:cxnSpMkLst>
        </pc:cxnChg>
        <pc:cxnChg chg="add del mod">
          <ac:chgData name="Amol Mahajan" userId="S::amol.mahajan@exponentia.ai::0cd9dc8c-01e6-411f-a2de-6bb759f90353" providerId="AD" clId="Web-{81136B55-E845-2580-8C4F-2141FF98F931}" dt="2025-03-27T17:27:42.830" v="96"/>
          <ac:cxnSpMkLst>
            <pc:docMk/>
            <pc:sldMk cId="994337916" sldId="2147475809"/>
            <ac:cxnSpMk id="35" creationId="{E9471F47-F47B-8290-2254-2D1F48DAC050}"/>
          </ac:cxnSpMkLst>
        </pc:cxnChg>
        <pc:cxnChg chg="add del mod">
          <ac:chgData name="Amol Mahajan" userId="S::amol.mahajan@exponentia.ai::0cd9dc8c-01e6-411f-a2de-6bb759f90353" providerId="AD" clId="Web-{81136B55-E845-2580-8C4F-2141FF98F931}" dt="2025-03-27T17:28:33.251" v="105"/>
          <ac:cxnSpMkLst>
            <pc:docMk/>
            <pc:sldMk cId="994337916" sldId="2147475809"/>
            <ac:cxnSpMk id="40" creationId="{90FC6440-1FAC-0EFA-B926-15436EF7BFF1}"/>
          </ac:cxnSpMkLst>
        </pc:cxnChg>
        <pc:cxnChg chg="add del mod">
          <ac:chgData name="Amol Mahajan" userId="S::amol.mahajan@exponentia.ai::0cd9dc8c-01e6-411f-a2de-6bb759f90353" providerId="AD" clId="Web-{81136B55-E845-2580-8C4F-2141FF98F931}" dt="2025-03-27T17:29:31.829" v="124"/>
          <ac:cxnSpMkLst>
            <pc:docMk/>
            <pc:sldMk cId="994337916" sldId="2147475809"/>
            <ac:cxnSpMk id="45" creationId="{CFBBC391-C685-9CA0-0646-3A91A3D2D078}"/>
          </ac:cxnSpMkLst>
        </pc:cxnChg>
        <pc:cxnChg chg="add mod">
          <ac:chgData name="Amol Mahajan" userId="S::amol.mahajan@exponentia.ai::0cd9dc8c-01e6-411f-a2de-6bb759f90353" providerId="AD" clId="Web-{81136B55-E845-2580-8C4F-2141FF98F931}" dt="2025-03-27T17:32:52.985" v="175" actId="14100"/>
          <ac:cxnSpMkLst>
            <pc:docMk/>
            <pc:sldMk cId="994337916" sldId="2147475809"/>
            <ac:cxnSpMk id="46" creationId="{6879024D-A2D0-80C7-8758-5D141BC04FF8}"/>
          </ac:cxnSpMkLst>
        </pc:cxnChg>
        <pc:cxnChg chg="add mod">
          <ac:chgData name="Amol Mahajan" userId="S::amol.mahajan@exponentia.ai::0cd9dc8c-01e6-411f-a2de-6bb759f90353" providerId="AD" clId="Web-{81136B55-E845-2580-8C4F-2141FF98F931}" dt="2025-03-27T17:32:48.876" v="174" actId="14100"/>
          <ac:cxnSpMkLst>
            <pc:docMk/>
            <pc:sldMk cId="994337916" sldId="2147475809"/>
            <ac:cxnSpMk id="47" creationId="{37C88E78-0779-5DD2-BB8F-28F46EDACA6C}"/>
          </ac:cxnSpMkLst>
        </pc:cxnChg>
        <pc:cxnChg chg="mod">
          <ac:chgData name="Amol Mahajan" userId="S::amol.mahajan@exponentia.ai::0cd9dc8c-01e6-411f-a2de-6bb759f90353" providerId="AD" clId="Web-{81136B55-E845-2580-8C4F-2141FF98F931}" dt="2025-03-27T17:24:08.173" v="35" actId="1076"/>
          <ac:cxnSpMkLst>
            <pc:docMk/>
            <pc:sldMk cId="994337916" sldId="2147475809"/>
            <ac:cxnSpMk id="60" creationId="{2F7C702E-ED11-9309-2C67-B24D11852D0D}"/>
          </ac:cxnSpMkLst>
        </pc:cxnChg>
        <pc:cxnChg chg="mod">
          <ac:chgData name="Amol Mahajan" userId="S::amol.mahajan@exponentia.ai::0cd9dc8c-01e6-411f-a2de-6bb759f90353" providerId="AD" clId="Web-{81136B55-E845-2580-8C4F-2141FF98F931}" dt="2025-03-27T17:24:08.204" v="36" actId="1076"/>
          <ac:cxnSpMkLst>
            <pc:docMk/>
            <pc:sldMk cId="994337916" sldId="2147475809"/>
            <ac:cxnSpMk id="62" creationId="{84F80179-DCB8-9C4E-FF19-9F31D0B0665B}"/>
          </ac:cxnSpMkLst>
        </pc:cxnChg>
        <pc:cxnChg chg="mod">
          <ac:chgData name="Amol Mahajan" userId="S::amol.mahajan@exponentia.ai::0cd9dc8c-01e6-411f-a2de-6bb759f90353" providerId="AD" clId="Web-{81136B55-E845-2580-8C4F-2141FF98F931}" dt="2025-03-27T17:24:08.220" v="37" actId="1076"/>
          <ac:cxnSpMkLst>
            <pc:docMk/>
            <pc:sldMk cId="994337916" sldId="2147475809"/>
            <ac:cxnSpMk id="1024" creationId="{69BEE09F-7322-70CA-1C28-70B53C261DF3}"/>
          </ac:cxnSpMkLst>
        </pc:cxnChg>
        <pc:cxnChg chg="mod">
          <ac:chgData name="Amol Mahajan" userId="S::amol.mahajan@exponentia.ai::0cd9dc8c-01e6-411f-a2de-6bb759f90353" providerId="AD" clId="Web-{81136B55-E845-2580-8C4F-2141FF98F931}" dt="2025-03-27T17:24:08.251" v="38" actId="1076"/>
          <ac:cxnSpMkLst>
            <pc:docMk/>
            <pc:sldMk cId="994337916" sldId="2147475809"/>
            <ac:cxnSpMk id="1026" creationId="{98E2AF14-33B3-AB5F-5AA0-929FEA331C57}"/>
          </ac:cxnSpMkLst>
        </pc:cxnChg>
        <pc:cxnChg chg="mod">
          <ac:chgData name="Amol Mahajan" userId="S::amol.mahajan@exponentia.ai::0cd9dc8c-01e6-411f-a2de-6bb759f90353" providerId="AD" clId="Web-{81136B55-E845-2580-8C4F-2141FF98F931}" dt="2025-03-27T17:26:42.408" v="86" actId="14100"/>
          <ac:cxnSpMkLst>
            <pc:docMk/>
            <pc:sldMk cId="994337916" sldId="2147475809"/>
            <ac:cxnSpMk id="1041" creationId="{178AB6E7-2A83-3BB7-6ED3-2225B795FFCA}"/>
          </ac:cxnSpMkLst>
        </pc:cxnChg>
        <pc:cxnChg chg="mod">
          <ac:chgData name="Amol Mahajan" userId="S::amol.mahajan@exponentia.ai::0cd9dc8c-01e6-411f-a2de-6bb759f90353" providerId="AD" clId="Web-{81136B55-E845-2580-8C4F-2141FF98F931}" dt="2025-03-27T17:27:25.048" v="93" actId="14100"/>
          <ac:cxnSpMkLst>
            <pc:docMk/>
            <pc:sldMk cId="994337916" sldId="2147475809"/>
            <ac:cxnSpMk id="1042" creationId="{2D30D02A-98A9-0B57-EF5B-354E08B5B8C7}"/>
          </ac:cxnSpMkLst>
        </pc:cxnChg>
        <pc:cxnChg chg="mod">
          <ac:chgData name="Amol Mahajan" userId="S::amol.mahajan@exponentia.ai::0cd9dc8c-01e6-411f-a2de-6bb759f90353" providerId="AD" clId="Web-{81136B55-E845-2580-8C4F-2141FF98F931}" dt="2025-03-27T17:31:37.188" v="161" actId="14100"/>
          <ac:cxnSpMkLst>
            <pc:docMk/>
            <pc:sldMk cId="994337916" sldId="2147475809"/>
            <ac:cxnSpMk id="1062" creationId="{26D70E04-DA5E-E1F4-1BEF-CCFB4608F7FA}"/>
          </ac:cxnSpMkLst>
        </pc:cxnChg>
        <pc:cxnChg chg="del">
          <ac:chgData name="Amol Mahajan" userId="S::amol.mahajan@exponentia.ai::0cd9dc8c-01e6-411f-a2de-6bb759f90353" providerId="AD" clId="Web-{81136B55-E845-2580-8C4F-2141FF98F931}" dt="2025-03-27T17:22:59.314" v="19"/>
          <ac:cxnSpMkLst>
            <pc:docMk/>
            <pc:sldMk cId="994337916" sldId="2147475809"/>
            <ac:cxnSpMk id="1096" creationId="{458F438D-CC17-F8FA-56C4-6113219A0E4D}"/>
          </ac:cxnSpMkLst>
        </pc:cxnChg>
      </pc:sldChg>
      <pc:sldMasterChg chg="addSldLayout">
        <pc:chgData name="Amol Mahajan" userId="S::amol.mahajan@exponentia.ai::0cd9dc8c-01e6-411f-a2de-6bb759f90353" providerId="AD" clId="Web-{81136B55-E845-2580-8C4F-2141FF98F931}" dt="2025-03-27T16:58:09.354" v="2"/>
        <pc:sldMasterMkLst>
          <pc:docMk/>
          <pc:sldMasterMk cId="2460954070" sldId="2147483660"/>
        </pc:sldMasterMkLst>
        <pc:sldLayoutChg chg="add">
          <pc:chgData name="Amol Mahajan" userId="S::amol.mahajan@exponentia.ai::0cd9dc8c-01e6-411f-a2de-6bb759f90353" providerId="AD" clId="Web-{81136B55-E845-2580-8C4F-2141FF98F931}" dt="2025-03-27T16:58:09.354" v="2"/>
          <pc:sldLayoutMkLst>
            <pc:docMk/>
            <pc:sldMasterMk cId="2460954070" sldId="2147483660"/>
            <pc:sldLayoutMk cId="4041135970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CB301095-AC08-E681-9F4F-A09FEDCC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98" y="2951223"/>
            <a:ext cx="5217527" cy="353530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3D1D106-C092-6648-A9B8-944A4FEC0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375" y="1038225"/>
            <a:ext cx="11525250" cy="54483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kern="1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4F79588-3787-46D8-67C8-C17C47A625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401" y="212223"/>
            <a:ext cx="9125255" cy="5878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r>
              <a:rPr lang="en-US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04113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E602-CEEF-E2BE-015A-DBC0C03C4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5EC8D7-C8BB-C3DA-7721-9D0E8F7E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EBE470-274F-26EE-513B-61D77475F87D}"/>
              </a:ext>
            </a:extLst>
          </p:cNvPr>
          <p:cNvSpPr/>
          <p:nvPr/>
        </p:nvSpPr>
        <p:spPr>
          <a:xfrm>
            <a:off x="4269941" y="990303"/>
            <a:ext cx="4703371" cy="58787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4CFAE3-88D5-E9E0-7C02-C49E18063C73}"/>
              </a:ext>
            </a:extLst>
          </p:cNvPr>
          <p:cNvSpPr/>
          <p:nvPr/>
        </p:nvSpPr>
        <p:spPr>
          <a:xfrm>
            <a:off x="4470945" y="1074063"/>
            <a:ext cx="936000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Structured Queries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BAA969-CE23-38CC-240D-865143682A15}"/>
              </a:ext>
            </a:extLst>
          </p:cNvPr>
          <p:cNvSpPr/>
          <p:nvPr/>
        </p:nvSpPr>
        <p:spPr>
          <a:xfrm>
            <a:off x="6053426" y="1085786"/>
            <a:ext cx="936000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Unstructured Queries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AB7335-782D-55EE-CB77-9FB1B83ED47F}"/>
              </a:ext>
            </a:extLst>
          </p:cNvPr>
          <p:cNvSpPr/>
          <p:nvPr/>
        </p:nvSpPr>
        <p:spPr>
          <a:xfrm>
            <a:off x="2060570" y="1898607"/>
            <a:ext cx="7243086" cy="58787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DA67F3-B989-72A0-9F0C-1B1CB25AD4C6}"/>
              </a:ext>
            </a:extLst>
          </p:cNvPr>
          <p:cNvSpPr/>
          <p:nvPr/>
        </p:nvSpPr>
        <p:spPr>
          <a:xfrm>
            <a:off x="3166868" y="1972796"/>
            <a:ext cx="770510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Classification Agent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812BAA-2292-4991-4DF9-7210DB5016FA}"/>
              </a:ext>
            </a:extLst>
          </p:cNvPr>
          <p:cNvSpPr/>
          <p:nvPr/>
        </p:nvSpPr>
        <p:spPr>
          <a:xfrm>
            <a:off x="4048855" y="1973603"/>
            <a:ext cx="706025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Text2SQL Agent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25AEDB-2079-95F4-1081-8EF3EB21149A}"/>
              </a:ext>
            </a:extLst>
          </p:cNvPr>
          <p:cNvSpPr/>
          <p:nvPr/>
        </p:nvSpPr>
        <p:spPr>
          <a:xfrm>
            <a:off x="4918328" y="1985838"/>
            <a:ext cx="818704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SQL Response Agent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F38ED9-87DB-6BDD-BF10-4D25A3888CB1}"/>
              </a:ext>
            </a:extLst>
          </p:cNvPr>
          <p:cNvSpPr/>
          <p:nvPr/>
        </p:nvSpPr>
        <p:spPr>
          <a:xfrm>
            <a:off x="5907807" y="1986162"/>
            <a:ext cx="854578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Unstructured Query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9455156-4B80-E418-3335-4A9CEE937F98}"/>
              </a:ext>
            </a:extLst>
          </p:cNvPr>
          <p:cNvSpPr/>
          <p:nvPr/>
        </p:nvSpPr>
        <p:spPr>
          <a:xfrm>
            <a:off x="8252097" y="1998388"/>
            <a:ext cx="936000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/>
              <a:t>Contract Generation </a:t>
            </a:r>
            <a:r>
              <a:rPr lang="en-US" sz="600" b="1" dirty="0"/>
              <a:t>Agent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8D96631-67E0-944E-0603-9E0A18A9E0F7}"/>
              </a:ext>
            </a:extLst>
          </p:cNvPr>
          <p:cNvSpPr/>
          <p:nvPr/>
        </p:nvSpPr>
        <p:spPr>
          <a:xfrm>
            <a:off x="7497296" y="5683891"/>
            <a:ext cx="4679575" cy="103028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B684A-24EE-4D48-98DA-26280F319843}"/>
              </a:ext>
            </a:extLst>
          </p:cNvPr>
          <p:cNvSpPr txBox="1"/>
          <p:nvPr/>
        </p:nvSpPr>
        <p:spPr>
          <a:xfrm>
            <a:off x="8700356" y="6530873"/>
            <a:ext cx="2273454" cy="253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Unstructured Data Pipeline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5B4203C-1504-D4AF-6E1E-23A19FB3677A}"/>
              </a:ext>
            </a:extLst>
          </p:cNvPr>
          <p:cNvSpPr/>
          <p:nvPr/>
        </p:nvSpPr>
        <p:spPr>
          <a:xfrm>
            <a:off x="7637147" y="5826238"/>
            <a:ext cx="731518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Raw Documents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8188C3-0EA4-AF1B-3660-F29BB28686F0}"/>
              </a:ext>
            </a:extLst>
          </p:cNvPr>
          <p:cNvSpPr/>
          <p:nvPr/>
        </p:nvSpPr>
        <p:spPr>
          <a:xfrm>
            <a:off x="8555180" y="5820184"/>
            <a:ext cx="731518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Metadata Extraction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7F85D25-E570-C153-3306-6E3A2C93411A}"/>
              </a:ext>
            </a:extLst>
          </p:cNvPr>
          <p:cNvSpPr/>
          <p:nvPr/>
        </p:nvSpPr>
        <p:spPr>
          <a:xfrm>
            <a:off x="9473213" y="5824669"/>
            <a:ext cx="731518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Chunking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445669A-226D-A2CE-38EB-BBD42B630767}"/>
              </a:ext>
            </a:extLst>
          </p:cNvPr>
          <p:cNvSpPr/>
          <p:nvPr/>
        </p:nvSpPr>
        <p:spPr>
          <a:xfrm>
            <a:off x="10391246" y="5831726"/>
            <a:ext cx="731518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Embedding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125067-1A8F-E7EE-54AB-B84442E0EF76}"/>
              </a:ext>
            </a:extLst>
          </p:cNvPr>
          <p:cNvSpPr/>
          <p:nvPr/>
        </p:nvSpPr>
        <p:spPr>
          <a:xfrm>
            <a:off x="11309279" y="5831726"/>
            <a:ext cx="802407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Vectorisation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C82729-2261-3C22-A969-AFEFDA6E3C31}"/>
              </a:ext>
            </a:extLst>
          </p:cNvPr>
          <p:cNvCxnSpPr/>
          <p:nvPr/>
        </p:nvCxnSpPr>
        <p:spPr>
          <a:xfrm>
            <a:off x="8368665" y="6056878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8F4F6C-CDFE-97FD-9215-413C32BB9C84}"/>
              </a:ext>
            </a:extLst>
          </p:cNvPr>
          <p:cNvCxnSpPr/>
          <p:nvPr/>
        </p:nvCxnSpPr>
        <p:spPr>
          <a:xfrm>
            <a:off x="9299203" y="6080185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242DA5-FA65-914C-D7D0-C32BF1B9CC40}"/>
              </a:ext>
            </a:extLst>
          </p:cNvPr>
          <p:cNvCxnSpPr/>
          <p:nvPr/>
        </p:nvCxnSpPr>
        <p:spPr>
          <a:xfrm>
            <a:off x="10229741" y="6092735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3903B7-7D96-25C0-91DA-921A7A231D5D}"/>
              </a:ext>
            </a:extLst>
          </p:cNvPr>
          <p:cNvCxnSpPr/>
          <p:nvPr/>
        </p:nvCxnSpPr>
        <p:spPr>
          <a:xfrm>
            <a:off x="11160280" y="6073010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21E9A89-A190-69DB-5F05-F56070DB0AC9}"/>
              </a:ext>
            </a:extLst>
          </p:cNvPr>
          <p:cNvSpPr/>
          <p:nvPr/>
        </p:nvSpPr>
        <p:spPr>
          <a:xfrm>
            <a:off x="7499431" y="4428540"/>
            <a:ext cx="4679575" cy="103028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11DB62-2056-3222-AECF-9AF16AF1D27F}"/>
              </a:ext>
            </a:extLst>
          </p:cNvPr>
          <p:cNvSpPr txBox="1"/>
          <p:nvPr/>
        </p:nvSpPr>
        <p:spPr>
          <a:xfrm>
            <a:off x="8898485" y="5283098"/>
            <a:ext cx="1965063" cy="253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Structured Data Pipeline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809D8E2-8F11-8E15-BB59-C8B0D2D3A621}"/>
              </a:ext>
            </a:extLst>
          </p:cNvPr>
          <p:cNvSpPr/>
          <p:nvPr/>
        </p:nvSpPr>
        <p:spPr>
          <a:xfrm>
            <a:off x="7629949" y="4586584"/>
            <a:ext cx="731518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Raw Data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1C6F18C-B1A7-B641-A6F7-39CEA2C9226E}"/>
              </a:ext>
            </a:extLst>
          </p:cNvPr>
          <p:cNvSpPr/>
          <p:nvPr/>
        </p:nvSpPr>
        <p:spPr>
          <a:xfrm>
            <a:off x="8557507" y="4580530"/>
            <a:ext cx="731518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ETL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468FBBA-9932-5D68-4202-370AB3C9118A}"/>
              </a:ext>
            </a:extLst>
          </p:cNvPr>
          <p:cNvSpPr/>
          <p:nvPr/>
        </p:nvSpPr>
        <p:spPr>
          <a:xfrm>
            <a:off x="9475540" y="4585015"/>
            <a:ext cx="731518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Ready to Serve Data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1E0C3FB-465B-D3BF-5D70-641B92BB8F29}"/>
              </a:ext>
            </a:extLst>
          </p:cNvPr>
          <p:cNvSpPr/>
          <p:nvPr/>
        </p:nvSpPr>
        <p:spPr>
          <a:xfrm>
            <a:off x="10393573" y="4592072"/>
            <a:ext cx="731518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Tables Summary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573988F-218B-13B1-EC02-4B7F6C7B9628}"/>
              </a:ext>
            </a:extLst>
          </p:cNvPr>
          <p:cNvSpPr/>
          <p:nvPr/>
        </p:nvSpPr>
        <p:spPr>
          <a:xfrm>
            <a:off x="11311606" y="4592072"/>
            <a:ext cx="802407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Vectorisation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7C702E-ED11-9309-2C67-B24D11852D0D}"/>
              </a:ext>
            </a:extLst>
          </p:cNvPr>
          <p:cNvCxnSpPr/>
          <p:nvPr/>
        </p:nvCxnSpPr>
        <p:spPr>
          <a:xfrm>
            <a:off x="8370992" y="4817224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F80179-DCB8-9C4E-FF19-9F31D0B0665B}"/>
              </a:ext>
            </a:extLst>
          </p:cNvPr>
          <p:cNvCxnSpPr/>
          <p:nvPr/>
        </p:nvCxnSpPr>
        <p:spPr>
          <a:xfrm>
            <a:off x="9301530" y="4840531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9BEE09F-7322-70CA-1C28-70B53C261DF3}"/>
              </a:ext>
            </a:extLst>
          </p:cNvPr>
          <p:cNvCxnSpPr/>
          <p:nvPr/>
        </p:nvCxnSpPr>
        <p:spPr>
          <a:xfrm>
            <a:off x="10232068" y="4853081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98E2AF14-33B3-AB5F-5AA0-929FEA331C57}"/>
              </a:ext>
            </a:extLst>
          </p:cNvPr>
          <p:cNvCxnSpPr/>
          <p:nvPr/>
        </p:nvCxnSpPr>
        <p:spPr>
          <a:xfrm>
            <a:off x="11162607" y="4833356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6" descr="Databricks - Visual Studio Marketplace">
            <a:extLst>
              <a:ext uri="{FF2B5EF4-FFF2-40B4-BE49-F238E27FC236}">
                <a16:creationId xmlns:a16="http://schemas.microsoft.com/office/drawing/2014/main" id="{A0A01D62-5E71-A880-4734-2E6CEB200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56" y="4236786"/>
            <a:ext cx="337372" cy="33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ounded Rectangle 1031">
            <a:extLst>
              <a:ext uri="{FF2B5EF4-FFF2-40B4-BE49-F238E27FC236}">
                <a16:creationId xmlns:a16="http://schemas.microsoft.com/office/drawing/2014/main" id="{35733ADA-01AA-C965-A119-DA570473959F}"/>
              </a:ext>
            </a:extLst>
          </p:cNvPr>
          <p:cNvSpPr/>
          <p:nvPr/>
        </p:nvSpPr>
        <p:spPr>
          <a:xfrm>
            <a:off x="5500600" y="4040581"/>
            <a:ext cx="892885" cy="6562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9FDCE49-BF9B-681A-0719-6488B0467487}"/>
              </a:ext>
            </a:extLst>
          </p:cNvPr>
          <p:cNvSpPr txBox="1"/>
          <p:nvPr/>
        </p:nvSpPr>
        <p:spPr>
          <a:xfrm>
            <a:off x="4329646" y="4196881"/>
            <a:ext cx="1283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Embedding Endpoint, Vector Store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178AB6E7-2A83-3BB7-6ED3-2225B795FFCA}"/>
              </a:ext>
            </a:extLst>
          </p:cNvPr>
          <p:cNvCxnSpPr>
            <a:cxnSpLocks/>
          </p:cNvCxnSpPr>
          <p:nvPr/>
        </p:nvCxnSpPr>
        <p:spPr>
          <a:xfrm>
            <a:off x="6369984" y="4677747"/>
            <a:ext cx="1108741" cy="112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2D30D02A-98A9-0B57-EF5B-354E08B5B8C7}"/>
              </a:ext>
            </a:extLst>
          </p:cNvPr>
          <p:cNvCxnSpPr>
            <a:cxnSpLocks/>
          </p:cNvCxnSpPr>
          <p:nvPr/>
        </p:nvCxnSpPr>
        <p:spPr>
          <a:xfrm>
            <a:off x="6394718" y="4134822"/>
            <a:ext cx="1263276" cy="26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F32D0402-6DB5-24EE-66DB-F542CF26F736}"/>
              </a:ext>
            </a:extLst>
          </p:cNvPr>
          <p:cNvSpPr/>
          <p:nvPr/>
        </p:nvSpPr>
        <p:spPr>
          <a:xfrm rot="2700000">
            <a:off x="6339980" y="5186221"/>
            <a:ext cx="1161829" cy="192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dirty="0"/>
              <a:t>Question Answer model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63141DAA-D95C-4A6C-41B0-C976B5973575}"/>
              </a:ext>
            </a:extLst>
          </p:cNvPr>
          <p:cNvSpPr/>
          <p:nvPr/>
        </p:nvSpPr>
        <p:spPr>
          <a:xfrm rot="780000">
            <a:off x="6455209" y="4133908"/>
            <a:ext cx="1133254" cy="144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dirty="0"/>
              <a:t>Question Answer model</a:t>
            </a:r>
            <a:endParaRPr lang="en-US" dirty="0"/>
          </a:p>
        </p:txBody>
      </p:sp>
      <p:sp>
        <p:nvSpPr>
          <p:cNvPr id="1048" name="Rounded Rectangle 1047">
            <a:extLst>
              <a:ext uri="{FF2B5EF4-FFF2-40B4-BE49-F238E27FC236}">
                <a16:creationId xmlns:a16="http://schemas.microsoft.com/office/drawing/2014/main" id="{712445AF-248E-258B-4C7B-AB8F6CA20F25}"/>
              </a:ext>
            </a:extLst>
          </p:cNvPr>
          <p:cNvSpPr/>
          <p:nvPr/>
        </p:nvSpPr>
        <p:spPr>
          <a:xfrm>
            <a:off x="9228362" y="990303"/>
            <a:ext cx="2219962" cy="58787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ounded Rectangle 1048">
            <a:extLst>
              <a:ext uri="{FF2B5EF4-FFF2-40B4-BE49-F238E27FC236}">
                <a16:creationId xmlns:a16="http://schemas.microsoft.com/office/drawing/2014/main" id="{FB802B6E-D175-3330-1AEB-C0097E0F2FE3}"/>
              </a:ext>
            </a:extLst>
          </p:cNvPr>
          <p:cNvSpPr/>
          <p:nvPr/>
        </p:nvSpPr>
        <p:spPr>
          <a:xfrm>
            <a:off x="9647817" y="1895250"/>
            <a:ext cx="2336919" cy="86454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Graphic 1049" descr="Processor with solid fill">
            <a:extLst>
              <a:ext uri="{FF2B5EF4-FFF2-40B4-BE49-F238E27FC236}">
                <a16:creationId xmlns:a16="http://schemas.microsoft.com/office/drawing/2014/main" id="{036CAEDA-039A-731D-284A-3481AE03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9694" y="1932509"/>
            <a:ext cx="276701" cy="276701"/>
          </a:xfrm>
          <a:prstGeom prst="rect">
            <a:avLst/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510C9156-6B2D-E142-A550-461A86C17A7D}"/>
              </a:ext>
            </a:extLst>
          </p:cNvPr>
          <p:cNvSpPr txBox="1"/>
          <p:nvPr/>
        </p:nvSpPr>
        <p:spPr>
          <a:xfrm>
            <a:off x="9463909" y="2214856"/>
            <a:ext cx="1142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 FM (GPT 4-0)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601C0E79-A3AC-A1FD-0ED4-BB0B05EFA622}"/>
              </a:ext>
            </a:extLst>
          </p:cNvPr>
          <p:cNvSpPr txBox="1"/>
          <p:nvPr/>
        </p:nvSpPr>
        <p:spPr>
          <a:xfrm>
            <a:off x="10317170" y="2172237"/>
            <a:ext cx="883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LangChain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C84D7EF4-5DCD-BAF4-FE96-57FA33054B46}"/>
              </a:ext>
            </a:extLst>
          </p:cNvPr>
          <p:cNvSpPr txBox="1"/>
          <p:nvPr/>
        </p:nvSpPr>
        <p:spPr>
          <a:xfrm>
            <a:off x="11051855" y="2178377"/>
            <a:ext cx="883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Guardrails</a:t>
            </a:r>
          </a:p>
        </p:txBody>
      </p:sp>
      <p:sp>
        <p:nvSpPr>
          <p:cNvPr id="1059" name="Rounded Rectangle 1058">
            <a:extLst>
              <a:ext uri="{FF2B5EF4-FFF2-40B4-BE49-F238E27FC236}">
                <a16:creationId xmlns:a16="http://schemas.microsoft.com/office/drawing/2014/main" id="{54FD83DB-3A97-BCFC-E78D-44E7C01525D1}"/>
              </a:ext>
            </a:extLst>
          </p:cNvPr>
          <p:cNvSpPr/>
          <p:nvPr/>
        </p:nvSpPr>
        <p:spPr>
          <a:xfrm>
            <a:off x="1484254" y="3208572"/>
            <a:ext cx="2254909" cy="93359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1A34D9D2-3F63-D27D-921E-72F342B73E49}"/>
              </a:ext>
            </a:extLst>
          </p:cNvPr>
          <p:cNvSpPr txBox="1"/>
          <p:nvPr/>
        </p:nvSpPr>
        <p:spPr>
          <a:xfrm>
            <a:off x="1761231" y="3767737"/>
            <a:ext cx="163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Accuracy Modelling (Prompt Engineering)</a:t>
            </a:r>
          </a:p>
        </p:txBody>
      </p:sp>
      <p:cxnSp>
        <p:nvCxnSpPr>
          <p:cNvPr id="1062" name="Elbow Connector 1061">
            <a:extLst>
              <a:ext uri="{FF2B5EF4-FFF2-40B4-BE49-F238E27FC236}">
                <a16:creationId xmlns:a16="http://schemas.microsoft.com/office/drawing/2014/main" id="{26D70E04-DA5E-E1F4-1BEF-CCFB4608F7FA}"/>
              </a:ext>
            </a:extLst>
          </p:cNvPr>
          <p:cNvCxnSpPr>
            <a:cxnSpLocks/>
          </p:cNvCxnSpPr>
          <p:nvPr/>
        </p:nvCxnSpPr>
        <p:spPr>
          <a:xfrm flipV="1">
            <a:off x="3026046" y="2475993"/>
            <a:ext cx="19976" cy="708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Rounded Rectangle 1063">
            <a:extLst>
              <a:ext uri="{FF2B5EF4-FFF2-40B4-BE49-F238E27FC236}">
                <a16:creationId xmlns:a16="http://schemas.microsoft.com/office/drawing/2014/main" id="{E4BED6E7-EEC5-2F8E-4C42-E9B9A3F0AF55}"/>
              </a:ext>
            </a:extLst>
          </p:cNvPr>
          <p:cNvSpPr/>
          <p:nvPr/>
        </p:nvSpPr>
        <p:spPr>
          <a:xfrm>
            <a:off x="4631782" y="2926751"/>
            <a:ext cx="2787820" cy="71829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A039095-7751-8C07-0708-F1C2C6EEC450}"/>
              </a:ext>
            </a:extLst>
          </p:cNvPr>
          <p:cNvSpPr txBox="1"/>
          <p:nvPr/>
        </p:nvSpPr>
        <p:spPr>
          <a:xfrm>
            <a:off x="4652015" y="3262425"/>
            <a:ext cx="928643" cy="22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Vectorisation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1684F6C4-5173-4D00-2A02-5D4A2685524F}"/>
              </a:ext>
            </a:extLst>
          </p:cNvPr>
          <p:cNvSpPr txBox="1"/>
          <p:nvPr/>
        </p:nvSpPr>
        <p:spPr>
          <a:xfrm>
            <a:off x="5600891" y="3265857"/>
            <a:ext cx="1212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Similarity Search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9B4A2D58-8D60-1CF8-618E-30F5469881D5}"/>
              </a:ext>
            </a:extLst>
          </p:cNvPr>
          <p:cNvSpPr txBox="1"/>
          <p:nvPr/>
        </p:nvSpPr>
        <p:spPr>
          <a:xfrm>
            <a:off x="9151814" y="1304432"/>
            <a:ext cx="883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Angular</a:t>
            </a:r>
          </a:p>
        </p:txBody>
      </p:sp>
      <p:sp>
        <p:nvSpPr>
          <p:cNvPr id="1073" name="Rounded Rectangle 1072">
            <a:extLst>
              <a:ext uri="{FF2B5EF4-FFF2-40B4-BE49-F238E27FC236}">
                <a16:creationId xmlns:a16="http://schemas.microsoft.com/office/drawing/2014/main" id="{9D986B6D-9A07-C3A0-F528-2003EFB75D37}"/>
              </a:ext>
            </a:extLst>
          </p:cNvPr>
          <p:cNvSpPr/>
          <p:nvPr/>
        </p:nvSpPr>
        <p:spPr>
          <a:xfrm>
            <a:off x="7534178" y="1084400"/>
            <a:ext cx="936000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Document Uploading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09FDB92-24F8-A800-F788-1FFC32FBB489}"/>
              </a:ext>
            </a:extLst>
          </p:cNvPr>
          <p:cNvSpPr txBox="1"/>
          <p:nvPr/>
        </p:nvSpPr>
        <p:spPr>
          <a:xfrm>
            <a:off x="9875504" y="1286460"/>
            <a:ext cx="883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Cosmos DB</a:t>
            </a:r>
          </a:p>
        </p:txBody>
      </p:sp>
      <p:pic>
        <p:nvPicPr>
          <p:cNvPr id="1079" name="Graphic 1078" descr="Processor with solid fill">
            <a:extLst>
              <a:ext uri="{FF2B5EF4-FFF2-40B4-BE49-F238E27FC236}">
                <a16:creationId xmlns:a16="http://schemas.microsoft.com/office/drawing/2014/main" id="{68BD4295-FB6E-CF31-E355-221B014D0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5939" y="3237935"/>
            <a:ext cx="276701" cy="276701"/>
          </a:xfrm>
          <a:prstGeom prst="rect">
            <a:avLst/>
          </a:prstGeom>
        </p:spPr>
      </p:pic>
      <p:pic>
        <p:nvPicPr>
          <p:cNvPr id="1086" name="Picture 4" descr="Angular.dev and v17—I Told You the Renaissance was Here">
            <a:extLst>
              <a:ext uri="{FF2B5EF4-FFF2-40B4-BE49-F238E27FC236}">
                <a16:creationId xmlns:a16="http://schemas.microsoft.com/office/drawing/2014/main" id="{8E7D17AF-A346-4740-35AE-D2E07172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247" y="1147442"/>
            <a:ext cx="524983" cy="1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" descr="Cosmos DB - Wikipedia">
            <a:extLst>
              <a:ext uri="{FF2B5EF4-FFF2-40B4-BE49-F238E27FC236}">
                <a16:creationId xmlns:a16="http://schemas.microsoft.com/office/drawing/2014/main" id="{85358699-84E3-4343-6292-71B11381D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99" y="988264"/>
            <a:ext cx="557594" cy="3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8" descr="Langchain icon PNG and Free SVG Download | Streamline">
            <a:extLst>
              <a:ext uri="{FF2B5EF4-FFF2-40B4-BE49-F238E27FC236}">
                <a16:creationId xmlns:a16="http://schemas.microsoft.com/office/drawing/2014/main" id="{FCA6A12B-0CCA-F17D-584B-F2E4A8F5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29" y="1873727"/>
            <a:ext cx="406649" cy="40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10" descr="Guardrail Icons - Free SVG &amp; PNG Guardrail Images - Noun Project">
            <a:extLst>
              <a:ext uri="{FF2B5EF4-FFF2-40B4-BE49-F238E27FC236}">
                <a16:creationId xmlns:a16="http://schemas.microsoft.com/office/drawing/2014/main" id="{45EAF6D4-A0CB-B148-F364-4760FAACA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612" y="1833337"/>
            <a:ext cx="521639" cy="52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12" descr="Binary - Free interface icons">
            <a:extLst>
              <a:ext uri="{FF2B5EF4-FFF2-40B4-BE49-F238E27FC236}">
                <a16:creationId xmlns:a16="http://schemas.microsoft.com/office/drawing/2014/main" id="{DD9B5BEF-6A24-3DAB-28F0-6C80DDCC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59" y="3029626"/>
            <a:ext cx="247553" cy="24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6" descr="Databricks - Visual Studio Marketplace">
            <a:extLst>
              <a:ext uri="{FF2B5EF4-FFF2-40B4-BE49-F238E27FC236}">
                <a16:creationId xmlns:a16="http://schemas.microsoft.com/office/drawing/2014/main" id="{5A39DCEF-B84C-0020-65DA-4BAEC1EC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53" y="3052409"/>
            <a:ext cx="337372" cy="33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14" descr="Search - Free Tools and utensils icons">
            <a:extLst>
              <a:ext uri="{FF2B5EF4-FFF2-40B4-BE49-F238E27FC236}">
                <a16:creationId xmlns:a16="http://schemas.microsoft.com/office/drawing/2014/main" id="{047B504F-0C9C-A8F2-23E1-3FB8F1E0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52" y="2968749"/>
            <a:ext cx="288544" cy="2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6" descr="Databricks - Visual Studio Marketplace">
            <a:extLst>
              <a:ext uri="{FF2B5EF4-FFF2-40B4-BE49-F238E27FC236}">
                <a16:creationId xmlns:a16="http://schemas.microsoft.com/office/drawing/2014/main" id="{809DE5B2-FC72-B9DF-C8BB-487390CD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319" y="6456311"/>
            <a:ext cx="198342" cy="1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6" descr="Databricks - Visual Studio Marketplace">
            <a:extLst>
              <a:ext uri="{FF2B5EF4-FFF2-40B4-BE49-F238E27FC236}">
                <a16:creationId xmlns:a16="http://schemas.microsoft.com/office/drawing/2014/main" id="{69BDD321-785B-60FD-050A-7C7BCE4E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542" y="5208496"/>
            <a:ext cx="198342" cy="1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16" descr="Prompt engineer - Free arrows icons">
            <a:extLst>
              <a:ext uri="{FF2B5EF4-FFF2-40B4-BE49-F238E27FC236}">
                <a16:creationId xmlns:a16="http://schemas.microsoft.com/office/drawing/2014/main" id="{F87755C4-E1F0-AFDD-B4FE-CF7D1CA76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03" y="3359974"/>
            <a:ext cx="373887" cy="37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9" name="TextBox 1108">
            <a:extLst>
              <a:ext uri="{FF2B5EF4-FFF2-40B4-BE49-F238E27FC236}">
                <a16:creationId xmlns:a16="http://schemas.microsoft.com/office/drawing/2014/main" id="{3BACF1CC-E611-AC4F-07EE-144ED6926E93}"/>
              </a:ext>
            </a:extLst>
          </p:cNvPr>
          <p:cNvSpPr txBox="1"/>
          <p:nvPr/>
        </p:nvSpPr>
        <p:spPr>
          <a:xfrm>
            <a:off x="2773052" y="3490368"/>
            <a:ext cx="1142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 FM (GPT 4-0)</a:t>
            </a:r>
          </a:p>
        </p:txBody>
      </p:sp>
      <p:cxnSp>
        <p:nvCxnSpPr>
          <p:cNvPr id="1113" name="Straight Arrow Connector 1112">
            <a:extLst>
              <a:ext uri="{FF2B5EF4-FFF2-40B4-BE49-F238E27FC236}">
                <a16:creationId xmlns:a16="http://schemas.microsoft.com/office/drawing/2014/main" id="{138281CC-DB80-7E47-55DE-9894DC1662D4}"/>
              </a:ext>
            </a:extLst>
          </p:cNvPr>
          <p:cNvCxnSpPr>
            <a:cxnSpLocks/>
          </p:cNvCxnSpPr>
          <p:nvPr/>
        </p:nvCxnSpPr>
        <p:spPr>
          <a:xfrm>
            <a:off x="6777316" y="1617993"/>
            <a:ext cx="0" cy="239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6" name="Graphic 1115" descr="User with solid fill">
            <a:extLst>
              <a:ext uri="{FF2B5EF4-FFF2-40B4-BE49-F238E27FC236}">
                <a16:creationId xmlns:a16="http://schemas.microsoft.com/office/drawing/2014/main" id="{1C871CB9-62E0-0039-1B48-E90D3ADE2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07494" y="1038295"/>
            <a:ext cx="457200" cy="457200"/>
          </a:xfrm>
          <a:prstGeom prst="rect">
            <a:avLst/>
          </a:prstGeom>
        </p:spPr>
      </p:pic>
      <p:sp>
        <p:nvSpPr>
          <p:cNvPr id="1117" name="TextBox 1116">
            <a:extLst>
              <a:ext uri="{FF2B5EF4-FFF2-40B4-BE49-F238E27FC236}">
                <a16:creationId xmlns:a16="http://schemas.microsoft.com/office/drawing/2014/main" id="{67AC34AB-F791-EE49-6E15-AD54C656A0AA}"/>
              </a:ext>
            </a:extLst>
          </p:cNvPr>
          <p:cNvSpPr txBox="1"/>
          <p:nvPr/>
        </p:nvSpPr>
        <p:spPr>
          <a:xfrm>
            <a:off x="3470180" y="1433598"/>
            <a:ext cx="550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User</a:t>
            </a: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08F7C561-2DC3-2EAD-309C-7C094C6B5BEC}"/>
              </a:ext>
            </a:extLst>
          </p:cNvPr>
          <p:cNvSpPr txBox="1"/>
          <p:nvPr/>
        </p:nvSpPr>
        <p:spPr>
          <a:xfrm>
            <a:off x="1391501" y="2314412"/>
            <a:ext cx="669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Agents</a:t>
            </a:r>
          </a:p>
        </p:txBody>
      </p:sp>
      <p:sp>
        <p:nvSpPr>
          <p:cNvPr id="1121" name="Rounded Rectangle 1120">
            <a:extLst>
              <a:ext uri="{FF2B5EF4-FFF2-40B4-BE49-F238E27FC236}">
                <a16:creationId xmlns:a16="http://schemas.microsoft.com/office/drawing/2014/main" id="{8FDCFA7C-C697-AFC4-E045-916B3E3A331F}"/>
              </a:ext>
            </a:extLst>
          </p:cNvPr>
          <p:cNvSpPr/>
          <p:nvPr/>
        </p:nvSpPr>
        <p:spPr>
          <a:xfrm>
            <a:off x="3073449" y="1902402"/>
            <a:ext cx="1173871" cy="58787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9D799065-16AB-DADD-DC3A-B56F63D1B4AE}"/>
              </a:ext>
            </a:extLst>
          </p:cNvPr>
          <p:cNvCxnSpPr>
            <a:cxnSpLocks/>
          </p:cNvCxnSpPr>
          <p:nvPr/>
        </p:nvCxnSpPr>
        <p:spPr>
          <a:xfrm>
            <a:off x="6115728" y="2534700"/>
            <a:ext cx="0" cy="328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Arrow Connector 1131">
            <a:extLst>
              <a:ext uri="{FF2B5EF4-FFF2-40B4-BE49-F238E27FC236}">
                <a16:creationId xmlns:a16="http://schemas.microsoft.com/office/drawing/2014/main" id="{7C272464-8CB8-9C33-BC7B-1D03EB9199A1}"/>
              </a:ext>
            </a:extLst>
          </p:cNvPr>
          <p:cNvCxnSpPr>
            <a:cxnSpLocks/>
          </p:cNvCxnSpPr>
          <p:nvPr/>
        </p:nvCxnSpPr>
        <p:spPr>
          <a:xfrm>
            <a:off x="5947042" y="3675367"/>
            <a:ext cx="0" cy="328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3" name="Graphic 1132" descr="Robot with solid fill">
            <a:extLst>
              <a:ext uri="{FF2B5EF4-FFF2-40B4-BE49-F238E27FC236}">
                <a16:creationId xmlns:a16="http://schemas.microsoft.com/office/drawing/2014/main" id="{A9EF128C-92AB-1862-E343-155F15626F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25446" y="1789639"/>
            <a:ext cx="587877" cy="587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30526-5B6D-3897-7DBB-4A0023A56CF4}"/>
              </a:ext>
            </a:extLst>
          </p:cNvPr>
          <p:cNvSpPr txBox="1"/>
          <p:nvPr/>
        </p:nvSpPr>
        <p:spPr>
          <a:xfrm>
            <a:off x="7566338" y="6368056"/>
            <a:ext cx="1106886" cy="286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ADLS, Doc Intelligence, Azure AI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557D7-3F8F-CD66-39F0-686B5F7D4D6F}"/>
              </a:ext>
            </a:extLst>
          </p:cNvPr>
          <p:cNvSpPr txBox="1"/>
          <p:nvPr/>
        </p:nvSpPr>
        <p:spPr>
          <a:xfrm>
            <a:off x="1356682" y="3245506"/>
            <a:ext cx="11068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Azure open AI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9F676C-24C6-09E2-5258-2E837A185183}"/>
              </a:ext>
            </a:extLst>
          </p:cNvPr>
          <p:cNvSpPr txBox="1"/>
          <p:nvPr/>
        </p:nvSpPr>
        <p:spPr>
          <a:xfrm>
            <a:off x="10833827" y="5175962"/>
            <a:ext cx="110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Databricks Jobs Compute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31CEE0-2FD4-0F46-94F6-7119567509A2}"/>
              </a:ext>
            </a:extLst>
          </p:cNvPr>
          <p:cNvSpPr txBox="1"/>
          <p:nvPr/>
        </p:nvSpPr>
        <p:spPr>
          <a:xfrm>
            <a:off x="6694015" y="3364341"/>
            <a:ext cx="831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DBx Vector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0A172-75D1-7EDF-0E41-1854233651B7}"/>
              </a:ext>
            </a:extLst>
          </p:cNvPr>
          <p:cNvSpPr txBox="1"/>
          <p:nvPr/>
        </p:nvSpPr>
        <p:spPr>
          <a:xfrm>
            <a:off x="10249590" y="2533005"/>
            <a:ext cx="11068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Azure open AI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E9D88E-08D1-A9B9-6C7B-004CB03A335B}"/>
              </a:ext>
            </a:extLst>
          </p:cNvPr>
          <p:cNvSpPr txBox="1"/>
          <p:nvPr/>
        </p:nvSpPr>
        <p:spPr>
          <a:xfrm>
            <a:off x="10854441" y="6427710"/>
            <a:ext cx="110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Databricks Jobs Compute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6FB24F-E74D-BA1C-8638-E93459D55621}"/>
              </a:ext>
            </a:extLst>
          </p:cNvPr>
          <p:cNvSpPr txBox="1"/>
          <p:nvPr/>
        </p:nvSpPr>
        <p:spPr>
          <a:xfrm>
            <a:off x="10607419" y="1084718"/>
            <a:ext cx="94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App Service Plan, DBx SQL Warehouse</a:t>
            </a:r>
          </a:p>
        </p:txBody>
      </p: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E377430E-EA26-94DC-6399-94CD6E13C42F}"/>
              </a:ext>
            </a:extLst>
          </p:cNvPr>
          <p:cNvSpPr/>
          <p:nvPr/>
        </p:nvSpPr>
        <p:spPr>
          <a:xfrm>
            <a:off x="7022548" y="1987672"/>
            <a:ext cx="936000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Chart Identification Agent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914AF753-1CBE-C3D8-3478-7BB634D3761C}"/>
              </a:ext>
            </a:extLst>
          </p:cNvPr>
          <p:cNvSpPr/>
          <p:nvPr/>
        </p:nvSpPr>
        <p:spPr>
          <a:xfrm>
            <a:off x="2235184" y="1967323"/>
            <a:ext cx="770510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Query Modification Agent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8F438D-CC17-F8FA-56C4-6113219A0E4D}"/>
              </a:ext>
            </a:extLst>
          </p:cNvPr>
          <p:cNvCxnSpPr>
            <a:cxnSpLocks/>
          </p:cNvCxnSpPr>
          <p:nvPr/>
        </p:nvCxnSpPr>
        <p:spPr>
          <a:xfrm flipH="1" flipV="1">
            <a:off x="5382659" y="6026497"/>
            <a:ext cx="2105025" cy="7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">
            <a:extLst>
              <a:ext uri="{FF2B5EF4-FFF2-40B4-BE49-F238E27FC236}">
                <a16:creationId xmlns:a16="http://schemas.microsoft.com/office/drawing/2014/main" id="{1926DB16-A597-F52E-7DB5-DBC32E434E7F}"/>
              </a:ext>
            </a:extLst>
          </p:cNvPr>
          <p:cNvSpPr/>
          <p:nvPr/>
        </p:nvSpPr>
        <p:spPr>
          <a:xfrm>
            <a:off x="669491" y="5695653"/>
            <a:ext cx="4703371" cy="58787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BB9FC109-419E-D5BF-DA8A-4EB60767DD3C}"/>
              </a:ext>
            </a:extLst>
          </p:cNvPr>
          <p:cNvSpPr/>
          <p:nvPr/>
        </p:nvSpPr>
        <p:spPr>
          <a:xfrm>
            <a:off x="4242344" y="5798463"/>
            <a:ext cx="936000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 dirty="0"/>
              <a:t>Template Selection</a:t>
            </a:r>
          </a:p>
        </p:txBody>
      </p: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5B096658-69D8-8180-4802-3A09A6CBBB30}"/>
              </a:ext>
            </a:extLst>
          </p:cNvPr>
          <p:cNvSpPr/>
          <p:nvPr/>
        </p:nvSpPr>
        <p:spPr>
          <a:xfrm>
            <a:off x="2567276" y="5800660"/>
            <a:ext cx="936000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 dirty="0"/>
              <a:t>Contract details</a:t>
            </a:r>
          </a:p>
        </p:txBody>
      </p:sp>
      <p:sp>
        <p:nvSpPr>
          <p:cNvPr id="44" name="Rounded Rectangle 1072">
            <a:extLst>
              <a:ext uri="{FF2B5EF4-FFF2-40B4-BE49-F238E27FC236}">
                <a16:creationId xmlns:a16="http://schemas.microsoft.com/office/drawing/2014/main" id="{D2CAAF33-6067-4150-E719-E5624E8EB95B}"/>
              </a:ext>
            </a:extLst>
          </p:cNvPr>
          <p:cNvSpPr/>
          <p:nvPr/>
        </p:nvSpPr>
        <p:spPr>
          <a:xfrm>
            <a:off x="961928" y="5780225"/>
            <a:ext cx="936000" cy="4203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 dirty="0"/>
              <a:t>Contract Generation</a:t>
            </a:r>
          </a:p>
        </p:txBody>
      </p:sp>
      <p:cxnSp>
        <p:nvCxnSpPr>
          <p:cNvPr id="46" name="Elbow Connector 1061">
            <a:extLst>
              <a:ext uri="{FF2B5EF4-FFF2-40B4-BE49-F238E27FC236}">
                <a16:creationId xmlns:a16="http://schemas.microsoft.com/office/drawing/2014/main" id="{6879024D-A2D0-80C7-8758-5D141BC04FF8}"/>
              </a:ext>
            </a:extLst>
          </p:cNvPr>
          <p:cNvCxnSpPr>
            <a:cxnSpLocks/>
          </p:cNvCxnSpPr>
          <p:nvPr/>
        </p:nvCxnSpPr>
        <p:spPr>
          <a:xfrm flipV="1">
            <a:off x="778146" y="1218692"/>
            <a:ext cx="926" cy="4490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061">
            <a:extLst>
              <a:ext uri="{FF2B5EF4-FFF2-40B4-BE49-F238E27FC236}">
                <a16:creationId xmlns:a16="http://schemas.microsoft.com/office/drawing/2014/main" id="{37C88E78-0779-5DD2-BB8F-28F46EDACA6C}"/>
              </a:ext>
            </a:extLst>
          </p:cNvPr>
          <p:cNvCxnSpPr>
            <a:cxnSpLocks/>
          </p:cNvCxnSpPr>
          <p:nvPr/>
        </p:nvCxnSpPr>
        <p:spPr>
          <a:xfrm>
            <a:off x="768621" y="1260709"/>
            <a:ext cx="2744126" cy="5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3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Solution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74</cp:revision>
  <dcterms:created xsi:type="dcterms:W3CDTF">2013-07-15T20:26:40Z</dcterms:created>
  <dcterms:modified xsi:type="dcterms:W3CDTF">2025-03-27T17:33:40Z</dcterms:modified>
</cp:coreProperties>
</file>