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3"/>
  </p:sldMasterIdLst>
  <p:notesMasterIdLst>
    <p:notesMasterId r:id="rId12"/>
  </p:notesMasterIdLst>
  <p:handoutMasterIdLst>
    <p:handoutMasterId r:id="rId13"/>
  </p:handoutMasterIdLst>
  <p:sldIdLst>
    <p:sldId id="261" r:id="rId4"/>
    <p:sldId id="262" r:id="rId5"/>
    <p:sldId id="268" r:id="rId6"/>
    <p:sldId id="270" r:id="rId7"/>
    <p:sldId id="264" r:id="rId8"/>
    <p:sldId id="269" r:id="rId9"/>
    <p:sldId id="265" r:id="rId10"/>
    <p:sldId id="267" r:id="rId11"/>
  </p:sldIdLst>
  <p:sldSz cx="10693400" cy="7561263"/>
  <p:notesSz cx="6797675" cy="9928225"/>
  <p:defaultTextStyle>
    <a:defPPr>
      <a:defRPr lang="en-US"/>
    </a:defPPr>
    <a:lvl1pPr marL="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10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1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2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03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549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058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56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077" algn="l" defTabSz="104301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31">
          <p15:clr>
            <a:srgbClr val="A4A3A4"/>
          </p15:clr>
        </p15:guide>
        <p15:guide id="2" orient="horz" pos="929">
          <p15:clr>
            <a:srgbClr val="A4A3A4"/>
          </p15:clr>
        </p15:guide>
        <p15:guide id="3" orient="horz" pos="2522">
          <p15:clr>
            <a:srgbClr val="A4A3A4"/>
          </p15:clr>
        </p15:guide>
        <p15:guide id="4" orient="horz" pos="4022">
          <p15:clr>
            <a:srgbClr val="A4A3A4"/>
          </p15:clr>
        </p15:guide>
        <p15:guide id="5" orient="horz" pos="3933">
          <p15:clr>
            <a:srgbClr val="A4A3A4"/>
          </p15:clr>
        </p15:guide>
        <p15:guide id="6" pos="1440">
          <p15:clr>
            <a:srgbClr val="A4A3A4"/>
          </p15:clr>
        </p15:guide>
        <p15:guide id="7" pos="306">
          <p15:clr>
            <a:srgbClr val="A4A3A4"/>
          </p15:clr>
        </p15:guide>
        <p15:guide id="8" pos="1530">
          <p15:clr>
            <a:srgbClr val="A4A3A4"/>
          </p15:clr>
        </p15:guide>
        <p15:guide id="9" pos="3322">
          <p15:clr>
            <a:srgbClr val="A4A3A4"/>
          </p15:clr>
        </p15:guide>
        <p15:guide id="10" pos="3414">
          <p15:clr>
            <a:srgbClr val="A4A3A4"/>
          </p15:clr>
        </p15:guide>
        <p15:guide id="11" pos="6430">
          <p15:clr>
            <a:srgbClr val="A4A3A4"/>
          </p15:clr>
        </p15:guide>
        <p15:guide id="12" pos="3935">
          <p15:clr>
            <a:srgbClr val="A4A3A4"/>
          </p15:clr>
        </p15:guide>
        <p15:guide id="13" pos="402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2"/>
      </a:tcTxStyle>
      <a:tcStyle>
        <a:tcBdr>
          <a:left>
            <a:ln w="12700" cmpd="sng">
              <a:solidFill>
                <a:srgbClr val="3B1256"/>
              </a:solidFill>
            </a:ln>
          </a:left>
          <a:right>
            <a:ln w="12700" cmpd="sng">
              <a:solidFill>
                <a:srgbClr val="3B1256"/>
              </a:solidFill>
            </a:ln>
          </a:right>
          <a:top>
            <a:ln w="12700" cmpd="sng">
              <a:solidFill>
                <a:srgbClr val="3B1256"/>
              </a:solidFill>
            </a:ln>
          </a:top>
          <a:bottom>
            <a:ln w="12700" cmpd="sng">
              <a:solidFill>
                <a:srgbClr val="3B1256"/>
              </a:solidFill>
            </a:ln>
          </a:bottom>
          <a:insideH>
            <a:ln w="12700" cmpd="sng">
              <a:solidFill>
                <a:srgbClr val="3B1256"/>
              </a:solidFill>
            </a:ln>
          </a:insideH>
          <a:insideV>
            <a:ln w="12700" cmpd="sng">
              <a:solidFill>
                <a:srgbClr val="3B1256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9" autoAdjust="0"/>
    <p:restoredTop sz="93742" autoAdjust="0"/>
  </p:normalViewPr>
  <p:slideViewPr>
    <p:cSldViewPr snapToGrid="0">
      <p:cViewPr varScale="1">
        <p:scale>
          <a:sx n="65" d="100"/>
          <a:sy n="65" d="100"/>
        </p:scale>
        <p:origin x="-1164" y="-102"/>
      </p:cViewPr>
      <p:guideLst>
        <p:guide orient="horz" pos="2431"/>
        <p:guide orient="horz" pos="929"/>
        <p:guide orient="horz" pos="2522"/>
        <p:guide orient="horz" pos="4022"/>
        <p:guide orient="horz" pos="3933"/>
        <p:guide pos="1440"/>
        <p:guide pos="306"/>
        <p:guide pos="1530"/>
        <p:guide pos="3322"/>
        <p:guide pos="3414"/>
        <p:guide pos="6430"/>
        <p:guide pos="3935"/>
        <p:guide pos="402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-2106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gray"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DCDDD-6A39-4174-8483-0AB311E9E9AC}" type="datetimeFigureOut">
              <a:rPr lang="en-GB" smtClean="0"/>
              <a:t>17/12/2017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gray"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gray"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0D053-0B82-45E7-B78F-C2B02DF2AC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5791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0BDEA-34B3-49EF-A8C9-F8A53CA82E4A}" type="datetimeFigureOut">
              <a:rPr lang="en-GB" noProof="0" smtClean="0"/>
              <a:t>17/12/2017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7E5F-4FDC-428E-A47A-035C493D8182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12823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E5F-4FDC-428E-A47A-035C493D8182}" type="slidenum">
              <a:rPr lang="en-GB" noProof="0" smtClean="0"/>
              <a:t>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596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E5F-4FDC-428E-A47A-035C493D8182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04308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E5F-4FDC-428E-A47A-035C493D8182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3817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E5F-4FDC-428E-A47A-035C493D8182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1283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E5F-4FDC-428E-A47A-035C493D8182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44363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E5F-4FDC-428E-A47A-035C493D8182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067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E5F-4FDC-428E-A47A-035C493D8182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8262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7E5F-4FDC-428E-A47A-035C493D8182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098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486000" y="1569600"/>
            <a:ext cx="6656400" cy="1015200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defRPr sz="3300" b="1" baseline="0"/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86000" y="2728800"/>
            <a:ext cx="6656400" cy="5544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baseline="0">
                <a:solidFill>
                  <a:schemeClr val="accent2"/>
                </a:solidFill>
              </a:defRPr>
            </a:lvl1pPr>
            <a:lvl2pPr marL="51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4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52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9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86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0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2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388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add subtitle</a:t>
            </a:r>
            <a:endParaRPr lang="en-GB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2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2430000" y="1476000"/>
            <a:ext cx="777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 bwMode="gray">
          <a:xfrm>
            <a:off x="2430000" y="4003200"/>
            <a:ext cx="7776000" cy="23832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7" name="Sidebar Textbox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85775" y="1476000"/>
            <a:ext cx="1800225" cy="4910400"/>
          </a:xfrm>
        </p:spPr>
        <p:txBody>
          <a:bodyPr lIns="0" tIns="0" rIns="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Click to add sidebar text</a:t>
            </a:r>
            <a:endParaRPr lang="en-GB" noProof="0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403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430000" y="1476374"/>
            <a:ext cx="381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6390000" y="1476374"/>
            <a:ext cx="381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2430000" y="4003201"/>
            <a:ext cx="381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 bwMode="gray">
          <a:xfrm>
            <a:off x="6390000" y="4003201"/>
            <a:ext cx="3816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2" name="Sidebar Textbox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85775" y="1476000"/>
            <a:ext cx="1800225" cy="4910400"/>
          </a:xfrm>
        </p:spPr>
        <p:txBody>
          <a:bodyPr lIns="0" tIns="0" rIns="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Click to add sidebar text</a:t>
            </a:r>
            <a:endParaRPr lang="en-GB" noProof="0" dirty="0"/>
          </a:p>
        </p:txBody>
      </p:sp>
      <p:sp>
        <p:nvSpPr>
          <p:cNvPr id="20" name="Slide Number"/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7275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430001" y="1476000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5068800" y="1476000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7707600" y="1476000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quarter" idx="15" hasCustomPrompt="1"/>
          </p:nvPr>
        </p:nvSpPr>
        <p:spPr bwMode="gray">
          <a:xfrm>
            <a:off x="2430001" y="4003201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16" hasCustomPrompt="1"/>
          </p:nvPr>
        </p:nvSpPr>
        <p:spPr bwMode="gray">
          <a:xfrm>
            <a:off x="5068800" y="4003201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17" hasCustomPrompt="1"/>
          </p:nvPr>
        </p:nvSpPr>
        <p:spPr bwMode="gray">
          <a:xfrm>
            <a:off x="7707600" y="4003201"/>
            <a:ext cx="2494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4" name="Sidebar Textbox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85775" y="1476000"/>
            <a:ext cx="1800225" cy="4910400"/>
          </a:xfrm>
        </p:spPr>
        <p:txBody>
          <a:bodyPr lIns="0" tIns="0" rIns="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Click to add sidebar text</a:t>
            </a:r>
            <a:endParaRPr lang="en-GB" noProof="0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5158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430001" y="1475999"/>
            <a:ext cx="2494800" cy="49104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5068800" y="1475999"/>
            <a:ext cx="2494800" cy="49104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4" hasCustomPrompt="1"/>
          </p:nvPr>
        </p:nvSpPr>
        <p:spPr bwMode="gray">
          <a:xfrm>
            <a:off x="7707600" y="1475999"/>
            <a:ext cx="2494800" cy="49104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0" name="Sidebar Textbox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85775" y="1476000"/>
            <a:ext cx="1800225" cy="4910400"/>
          </a:xfrm>
        </p:spPr>
        <p:txBody>
          <a:bodyPr lIns="0" tIns="0" rIns="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Click to add sidebar text</a:t>
            </a:r>
            <a:endParaRPr lang="en-GB" noProof="0" dirty="0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5814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14972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0808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acing Page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08560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86000" y="1476000"/>
            <a:ext cx="9720000" cy="4910400"/>
          </a:xfrm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  <a:p>
            <a:pPr lvl="0"/>
            <a:endParaRPr lang="en-GB" noProof="0" dirty="0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77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86001" y="1476001"/>
            <a:ext cx="47880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5418001" y="1476375"/>
            <a:ext cx="47880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2079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86002" y="1476000"/>
            <a:ext cx="97200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 hasCustomPrompt="1"/>
          </p:nvPr>
        </p:nvSpPr>
        <p:spPr bwMode="gray">
          <a:xfrm>
            <a:off x="486000" y="4003200"/>
            <a:ext cx="9720000" cy="23832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027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9" hasCustomPrompt="1"/>
          </p:nvPr>
        </p:nvSpPr>
        <p:spPr bwMode="gray">
          <a:xfrm>
            <a:off x="486000" y="1476000"/>
            <a:ext cx="4788000" cy="23832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 bwMode="gray">
          <a:xfrm>
            <a:off x="5418171" y="1476188"/>
            <a:ext cx="4788509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6" hasCustomPrompt="1"/>
          </p:nvPr>
        </p:nvSpPr>
        <p:spPr bwMode="gray">
          <a:xfrm>
            <a:off x="485852" y="4003962"/>
            <a:ext cx="4788509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quarter" idx="17" hasCustomPrompt="1"/>
          </p:nvPr>
        </p:nvSpPr>
        <p:spPr bwMode="gray">
          <a:xfrm>
            <a:off x="5418171" y="4003962"/>
            <a:ext cx="4788509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062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86000" y="1476000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3772800" y="1476000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  <a:p>
            <a:pPr lvl="8"/>
            <a:endParaRPr lang="en-GB" noProof="0" dirty="0" smtClean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 bwMode="gray">
          <a:xfrm>
            <a:off x="7059600" y="1476000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4" hasCustomPrompt="1"/>
          </p:nvPr>
        </p:nvSpPr>
        <p:spPr bwMode="gray">
          <a:xfrm>
            <a:off x="486000" y="4003201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5" hasCustomPrompt="1"/>
          </p:nvPr>
        </p:nvSpPr>
        <p:spPr bwMode="gray">
          <a:xfrm>
            <a:off x="3772800" y="4003201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16" hasCustomPrompt="1"/>
          </p:nvPr>
        </p:nvSpPr>
        <p:spPr bwMode="gray">
          <a:xfrm>
            <a:off x="7059600" y="4003201"/>
            <a:ext cx="3142800" cy="238320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44582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1" hasCustomPrompt="1"/>
          </p:nvPr>
        </p:nvSpPr>
        <p:spPr bwMode="gray">
          <a:xfrm>
            <a:off x="486000" y="1476001"/>
            <a:ext cx="31428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 hasCustomPrompt="1"/>
          </p:nvPr>
        </p:nvSpPr>
        <p:spPr bwMode="gray">
          <a:xfrm>
            <a:off x="3772800" y="1476001"/>
            <a:ext cx="31428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3" hasCustomPrompt="1"/>
          </p:nvPr>
        </p:nvSpPr>
        <p:spPr bwMode="gray">
          <a:xfrm>
            <a:off x="7059600" y="1476001"/>
            <a:ext cx="31428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858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23" hasCustomPrompt="1"/>
          </p:nvPr>
        </p:nvSpPr>
        <p:spPr bwMode="gray">
          <a:xfrm>
            <a:off x="2430000" y="1476000"/>
            <a:ext cx="7776000" cy="49104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0" name="Sidebar Textbox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85775" y="1476000"/>
            <a:ext cx="1800225" cy="4910400"/>
          </a:xfrm>
        </p:spPr>
        <p:txBody>
          <a:bodyPr lIns="0" tIns="0" rIns="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rgbClr val="3B1256"/>
                </a:solidFill>
              </a:defRPr>
            </a:lvl1pPr>
          </a:lstStyle>
          <a:p>
            <a:pPr lvl="0"/>
            <a:r>
              <a:rPr lang="en-GB" noProof="0" dirty="0" smtClean="0"/>
              <a:t>Click to add sidebar text</a:t>
            </a:r>
            <a:endParaRPr lang="en-GB" noProof="0" dirty="0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44305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idebar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86000" y="511200"/>
            <a:ext cx="9720828" cy="678570"/>
          </a:xfrm>
        </p:spPr>
        <p:txBody>
          <a:bodyPr/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11" name="Content Placeholder 1"/>
          <p:cNvSpPr>
            <a:spLocks noGrp="1"/>
          </p:cNvSpPr>
          <p:nvPr>
            <p:ph sz="quarter" idx="12" hasCustomPrompt="1"/>
          </p:nvPr>
        </p:nvSpPr>
        <p:spPr bwMode="gray">
          <a:xfrm>
            <a:off x="2430000" y="1476375"/>
            <a:ext cx="38160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3" hasCustomPrompt="1"/>
          </p:nvPr>
        </p:nvSpPr>
        <p:spPr bwMode="gray">
          <a:xfrm>
            <a:off x="6390000" y="1476375"/>
            <a:ext cx="3816000" cy="491039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  <a:lvl7pPr>
              <a:defRPr lang="en-US" dirty="0" smtClean="0"/>
            </a:lvl7pPr>
            <a:lvl8pPr>
              <a:defRPr lang="en-US" dirty="0" smtClean="0"/>
            </a:lvl8pPr>
            <a:lvl9pPr>
              <a:defRPr lang="en-US" dirty="0" smtClean="0"/>
            </a:lvl9pPr>
          </a:lstStyle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9" name="Sidebar Textbox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85775" y="1476000"/>
            <a:ext cx="1800225" cy="4910400"/>
          </a:xfrm>
        </p:spPr>
        <p:txBody>
          <a:bodyPr lIns="0" tIns="0" rIns="0"/>
          <a:lstStyle>
            <a:lvl1pPr marL="0" indent="0">
              <a:spcBef>
                <a:spcPts val="800"/>
              </a:spcBef>
              <a:buNone/>
              <a:defRPr sz="13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Click to add sidebar text</a:t>
            </a:r>
            <a:endParaRPr lang="en-GB" noProof="0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 marL="0" indent="0">
              <a:defRPr/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602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/>
          </p:nvPr>
        </p:nvSpPr>
        <p:spPr bwMode="gray">
          <a:xfrm>
            <a:off x="486000" y="511200"/>
            <a:ext cx="9720828" cy="67857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idx="1"/>
          </p:nvPr>
        </p:nvSpPr>
        <p:spPr bwMode="gray">
          <a:xfrm>
            <a:off x="485847" y="1476188"/>
            <a:ext cx="9720828" cy="49087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</a:t>
            </a:r>
          </a:p>
          <a:p>
            <a:pPr lvl="1"/>
            <a:r>
              <a:rPr lang="en-GB" noProof="0" dirty="0" smtClean="0"/>
              <a:t>First Level</a:t>
            </a:r>
          </a:p>
          <a:p>
            <a:pPr lvl="2"/>
            <a:r>
              <a:rPr lang="en-GB" noProof="0" dirty="0" smtClean="0"/>
              <a:t>Second Level</a:t>
            </a:r>
          </a:p>
          <a:p>
            <a:pPr lvl="3"/>
            <a:r>
              <a:rPr lang="en-GB" noProof="0" dirty="0" smtClean="0"/>
              <a:t>Third Level</a:t>
            </a:r>
          </a:p>
          <a:p>
            <a:pPr lvl="4"/>
            <a:r>
              <a:rPr lang="en-GB" noProof="0" dirty="0" smtClean="0"/>
              <a:t>Fourth Level</a:t>
            </a:r>
          </a:p>
          <a:p>
            <a:pPr lvl="5"/>
            <a:r>
              <a:rPr lang="en-GB" noProof="0" dirty="0" smtClean="0"/>
              <a:t>Fifth Level</a:t>
            </a:r>
          </a:p>
          <a:p>
            <a:pPr lvl="6"/>
            <a:r>
              <a:rPr lang="en-GB" noProof="0" dirty="0" smtClean="0"/>
              <a:t>Sixth Level</a:t>
            </a:r>
          </a:p>
          <a:p>
            <a:pPr lvl="7"/>
            <a:r>
              <a:rPr lang="en-GB" noProof="0" dirty="0" smtClean="0"/>
              <a:t>Seventh Level</a:t>
            </a:r>
          </a:p>
          <a:p>
            <a:pPr lvl="8"/>
            <a:r>
              <a:rPr lang="en-GB" noProof="0" dirty="0" smtClean="0"/>
              <a:t>Eighth Level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5054400" y="6876000"/>
            <a:ext cx="590696" cy="27387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8BDDC8D-36E9-467E-8CF1-750845950A7F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034701" rtl="0" eaLnBrk="1" latinLnBrk="0" hangingPunct="1">
        <a:lnSpc>
          <a:spcPct val="100000"/>
        </a:lnSpc>
        <a:spcBef>
          <a:spcPct val="0"/>
        </a:spcBef>
        <a:buNone/>
        <a:defRPr sz="2200" b="0" kern="1200" baseline="0">
          <a:solidFill>
            <a:schemeClr val="tx2"/>
          </a:solidFill>
          <a:effectLst/>
          <a:latin typeface="Arial" pitchFamily="34" charset="0"/>
          <a:ea typeface="+mj-ea"/>
          <a:cs typeface="+mj-cs"/>
        </a:defRPr>
      </a:lvl1pPr>
    </p:titleStyle>
    <p:bodyStyle>
      <a:lvl1pPr marL="0" indent="0" algn="l" defTabSz="1034701" rtl="0" eaLnBrk="1" latinLnBrk="0" hangingPunct="1">
        <a:spcBef>
          <a:spcPts val="700"/>
        </a:spcBef>
        <a:buClr>
          <a:schemeClr val="tx2"/>
        </a:buClr>
        <a:buSzPct val="100000"/>
        <a:buFont typeface="Symbol" panose="05050102010706020507" pitchFamily="18" charset="2"/>
        <a:buNone/>
        <a:defRPr sz="1100" kern="1200" baseline="0">
          <a:solidFill>
            <a:schemeClr val="tx2"/>
          </a:solidFill>
          <a:latin typeface="Arial" pitchFamily="34" charset="0"/>
          <a:ea typeface="+mn-ea"/>
          <a:cs typeface="+mn-cs"/>
        </a:defRPr>
      </a:lvl1pPr>
      <a:lvl2pPr marL="187200" indent="-187325" algn="l" defTabSz="1034701" rtl="0" eaLnBrk="1" latinLnBrk="0" hangingPunct="1">
        <a:spcBef>
          <a:spcPts val="400"/>
        </a:spcBef>
        <a:buClr>
          <a:schemeClr val="tx2"/>
        </a:buClr>
        <a:buSzPct val="100000"/>
        <a:buFont typeface="Symbol" panose="05050102010706020507" pitchFamily="18" charset="2"/>
        <a:buChar char="·"/>
        <a:defRPr sz="1100" kern="1200" baseline="0">
          <a:solidFill>
            <a:schemeClr val="tx2"/>
          </a:solidFill>
          <a:latin typeface="Arial" pitchFamily="34" charset="0"/>
          <a:ea typeface="+mn-ea"/>
          <a:cs typeface="+mn-cs"/>
        </a:defRPr>
      </a:lvl2pPr>
      <a:lvl3pPr marL="374400" indent="-187325" algn="l" defTabSz="1034701" rtl="0" eaLnBrk="1" latinLnBrk="0" hangingPunct="1">
        <a:spcBef>
          <a:spcPts val="400"/>
        </a:spcBef>
        <a:buClr>
          <a:schemeClr val="tx2"/>
        </a:buClr>
        <a:buFont typeface="Arial" pitchFamily="34" charset="0"/>
        <a:buChar char="–"/>
        <a:defRPr sz="1100" kern="1200" baseline="0">
          <a:solidFill>
            <a:schemeClr val="tx2"/>
          </a:solidFill>
          <a:latin typeface="Arial" pitchFamily="34" charset="0"/>
          <a:ea typeface="+mn-ea"/>
          <a:cs typeface="+mn-cs"/>
        </a:defRPr>
      </a:lvl3pPr>
      <a:lvl4pPr marL="561600" indent="-187325" algn="l" defTabSz="1034701" rtl="0" eaLnBrk="1" latinLnBrk="0" hangingPunct="1">
        <a:spcBef>
          <a:spcPts val="400"/>
        </a:spcBef>
        <a:buClr>
          <a:schemeClr val="tx2"/>
        </a:buClr>
        <a:buFont typeface="Arial" pitchFamily="34" charset="0"/>
        <a:buChar char="–"/>
        <a:defRPr sz="1100" kern="1200" baseline="0">
          <a:solidFill>
            <a:schemeClr val="tx2"/>
          </a:solidFill>
          <a:latin typeface="Arial" pitchFamily="34" charset="0"/>
          <a:ea typeface="+mn-ea"/>
          <a:cs typeface="+mn-cs"/>
        </a:defRPr>
      </a:lvl4pPr>
      <a:lvl5pPr marL="748800" indent="-187325" algn="l" defTabSz="1034701" rtl="0" eaLnBrk="1" latinLnBrk="0" hangingPunct="1">
        <a:spcBef>
          <a:spcPts val="400"/>
        </a:spcBef>
        <a:buClr>
          <a:schemeClr val="tx2"/>
        </a:buClr>
        <a:buFont typeface="Arial" pitchFamily="34" charset="0"/>
        <a:buChar char="–"/>
        <a:defRPr sz="1100" kern="1200" baseline="0">
          <a:solidFill>
            <a:schemeClr val="tx2"/>
          </a:solidFill>
          <a:latin typeface="Arial" pitchFamily="34" charset="0"/>
          <a:ea typeface="+mn-ea"/>
          <a:cs typeface="+mn-cs"/>
        </a:defRPr>
      </a:lvl5pPr>
      <a:lvl6pPr marL="936000" indent="-187325" algn="l" defTabSz="1034701" rtl="0" eaLnBrk="1" latinLnBrk="0" hangingPunct="1"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123200" indent="-187325" algn="l" defTabSz="1034701" rtl="0" eaLnBrk="1" latinLnBrk="0" hangingPunct="1"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310400" indent="-187325" algn="l" defTabSz="1034701" rtl="0" eaLnBrk="1" latinLnBrk="0" hangingPunct="1"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1497600" indent="-187325" algn="l" defTabSz="1034701" rtl="0" eaLnBrk="1" latinLnBrk="0" hangingPunct="1">
        <a:spcBef>
          <a:spcPts val="400"/>
        </a:spcBef>
        <a:buClr>
          <a:schemeClr val="tx2"/>
        </a:buClr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7352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34701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52051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69402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86753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4103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1455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38804" algn="l" defTabSz="103470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914400"/>
            <a:ext cx="6656400" cy="90400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   Kafka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064" y="2109355"/>
            <a:ext cx="9060872" cy="25457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Why Kafka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Zookeeper in Kafka</a:t>
            </a:r>
            <a:endParaRPr lang="en-US" sz="1600" dirty="0" smtClean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2"/>
                </a:solidFill>
              </a:rPr>
              <a:t>Kafka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tx2"/>
                </a:solidFill>
              </a:rPr>
              <a:t>Kafka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</a:rPr>
              <a:t>Use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2"/>
                </a:solidFill>
              </a:rPr>
              <a:t>QuickStart</a:t>
            </a:r>
            <a:endParaRPr lang="en-GB" sz="1600" dirty="0">
              <a:solidFill>
                <a:schemeClr val="tx2"/>
              </a:solidFill>
            </a:endParaRP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33" y="5732104"/>
            <a:ext cx="518117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86000" y="1476000"/>
            <a:ext cx="9720000" cy="524691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Distributed Streaming platform having cluster of servers.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1400" dirty="0" smtClean="0"/>
              <a:t>It </a:t>
            </a:r>
            <a:r>
              <a:rPr lang="en-GB" sz="1400" dirty="0"/>
              <a:t>lets you publish and subscribe to streams of records. </a:t>
            </a:r>
            <a:endParaRPr lang="en-GB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 smtClean="0"/>
              <a:t>The </a:t>
            </a:r>
            <a:r>
              <a:rPr lang="en-GB" sz="1400" dirty="0"/>
              <a:t>Kafka cluster stores streams of </a:t>
            </a:r>
            <a:r>
              <a:rPr lang="en-GB" sz="1400" i="1" dirty="0"/>
              <a:t>records</a:t>
            </a:r>
            <a:r>
              <a:rPr lang="en-GB" sz="1400" dirty="0"/>
              <a:t> in categories called </a:t>
            </a:r>
            <a:r>
              <a:rPr lang="en-GB" sz="1400" i="1" dirty="0"/>
              <a:t>topics</a:t>
            </a:r>
            <a:r>
              <a:rPr lang="en-GB" sz="14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Topics are logs of messages.</a:t>
            </a:r>
            <a:endParaRPr lang="en-GB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Each topic can have multiple partitions.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Each Partition has one server as a </a:t>
            </a:r>
            <a:r>
              <a:rPr lang="en-GB" sz="1400" i="1" dirty="0"/>
              <a:t>leader</a:t>
            </a:r>
            <a:r>
              <a:rPr lang="en-GB" sz="1400" dirty="0"/>
              <a:t> and a number of servers as </a:t>
            </a:r>
            <a:r>
              <a:rPr lang="en-GB" sz="1400" i="1" dirty="0" smtClean="0"/>
              <a:t>followers</a:t>
            </a:r>
            <a:endParaRPr lang="en-US" sz="14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smtClean="0"/>
              <a:t>Each partition has offset corresponding to consumer group.</a:t>
            </a:r>
          </a:p>
          <a:p>
            <a:endParaRPr lang="en-GB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4" name="5F6B738E-BD6F-4447-966B-3683937C056E" descr="B6D6E88B-8EB3-4C44-B153-CC5EC51F46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6" y="4066362"/>
            <a:ext cx="3962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02B4865-9776-491E-A8BE-7CE84F57EB6A" descr="22330164-F304-4B32-AFD8-C9C2AB3993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93" y="4209237"/>
            <a:ext cx="451485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bjClassifierImageBotto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33" y="5732104"/>
            <a:ext cx="518117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8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Kafka 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400" dirty="0" smtClean="0"/>
              <a:t>1.Scalable</a:t>
            </a:r>
          </a:p>
          <a:p>
            <a:r>
              <a:rPr lang="en-US" sz="1400" dirty="0" smtClean="0"/>
              <a:t>2.Distributed</a:t>
            </a:r>
          </a:p>
          <a:p>
            <a:r>
              <a:rPr lang="en-US" sz="1400" dirty="0" smtClean="0"/>
              <a:t>3.High throughput</a:t>
            </a:r>
          </a:p>
          <a:p>
            <a:r>
              <a:rPr lang="en-GB" sz="1400" dirty="0" smtClean="0"/>
              <a:t>4.Automatic </a:t>
            </a:r>
            <a:r>
              <a:rPr lang="en-GB" sz="1400" dirty="0"/>
              <a:t>failover &amp; High </a:t>
            </a:r>
            <a:r>
              <a:rPr lang="en-GB" sz="1400" dirty="0" smtClean="0"/>
              <a:t>availability</a:t>
            </a:r>
          </a:p>
          <a:p>
            <a:r>
              <a:rPr lang="en-GB" sz="1400" dirty="0" smtClean="0"/>
              <a:t>5.Load </a:t>
            </a:r>
            <a:r>
              <a:rPr lang="en-GB" sz="1400" dirty="0"/>
              <a:t>balancing</a:t>
            </a:r>
            <a:endParaRPr lang="en-US" sz="1400" dirty="0" smtClean="0"/>
          </a:p>
          <a:p>
            <a:r>
              <a:rPr lang="en-US" sz="1400" dirty="0"/>
              <a:t>6</a:t>
            </a:r>
            <a:r>
              <a:rPr lang="en-US" sz="1400" dirty="0" smtClean="0"/>
              <a:t>.Persistence of messages on disk</a:t>
            </a:r>
          </a:p>
          <a:p>
            <a:r>
              <a:rPr lang="en-US" sz="1400" dirty="0"/>
              <a:t>7</a:t>
            </a:r>
            <a:r>
              <a:rPr lang="en-US" sz="1400" dirty="0" smtClean="0"/>
              <a:t>.Messages Sequencing</a:t>
            </a:r>
          </a:p>
          <a:p>
            <a:r>
              <a:rPr lang="en-US" sz="1400" dirty="0"/>
              <a:t>8</a:t>
            </a:r>
            <a:r>
              <a:rPr lang="en-US" sz="1400" dirty="0" smtClean="0"/>
              <a:t>.Offset based control. Consumer can re-read messages using offset.</a:t>
            </a:r>
          </a:p>
          <a:p>
            <a:r>
              <a:rPr lang="en-US" sz="1400" dirty="0"/>
              <a:t>9</a:t>
            </a:r>
            <a:r>
              <a:rPr lang="en-US" sz="1400" dirty="0" smtClean="0"/>
              <a:t>.Replication</a:t>
            </a:r>
          </a:p>
          <a:p>
            <a:r>
              <a:rPr lang="en-US" sz="1400" dirty="0" smtClean="0"/>
              <a:t>10.Can add new consumer group and process events from the beginning.</a:t>
            </a:r>
            <a:endParaRPr lang="en-GB" sz="1400" dirty="0"/>
          </a:p>
        </p:txBody>
      </p:sp>
      <p:pic>
        <p:nvPicPr>
          <p:cNvPr id="39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33" y="5732104"/>
            <a:ext cx="518117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1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in Kafka cluster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3074" name="Picture 2" descr="https://res.infoq.com/articles/apache-kafka/en/resources/3Fig5.png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535" y="2540600"/>
            <a:ext cx="4248743" cy="278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33" y="5732104"/>
            <a:ext cx="518117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dirty="0"/>
              <a:t>1</a:t>
            </a:r>
            <a:r>
              <a:rPr lang="en-US" sz="1600" dirty="0" smtClean="0"/>
              <a:t>.Event Sourcing and CQRS</a:t>
            </a:r>
          </a:p>
          <a:p>
            <a:r>
              <a:rPr lang="en-US" sz="1600" dirty="0"/>
              <a:t>2</a:t>
            </a:r>
            <a:r>
              <a:rPr lang="en-US" sz="1600" dirty="0" smtClean="0"/>
              <a:t>.Metrics</a:t>
            </a:r>
          </a:p>
          <a:p>
            <a:r>
              <a:rPr lang="en-US" sz="1600" dirty="0"/>
              <a:t>3</a:t>
            </a:r>
            <a:r>
              <a:rPr lang="en-US" sz="1600" dirty="0" smtClean="0"/>
              <a:t>.Data Pipelines-Yelp</a:t>
            </a:r>
          </a:p>
          <a:p>
            <a:r>
              <a:rPr lang="en-US" sz="1600" dirty="0"/>
              <a:t>4</a:t>
            </a:r>
            <a:r>
              <a:rPr lang="en-US" sz="1600" dirty="0" smtClean="0"/>
              <a:t>.Website Activity Tracking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41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33" y="5732104"/>
            <a:ext cx="518117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9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Event Sourcing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8" name="76F2FEEC-8DCB-4178-89DE-BEBAE68EE602" descr="50EC1AEE-3CA4-48B6-91F9-7749334666B9"/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81" y="1607344"/>
            <a:ext cx="61912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33" y="5732104"/>
            <a:ext cx="518117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345" y="656672"/>
            <a:ext cx="9720828" cy="6785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00" name="Content Placeholder 99"/>
          <p:cNvSpPr>
            <a:spLocks noGrp="1"/>
          </p:cNvSpPr>
          <p:nvPr>
            <p:ph sz="quarter" idx="11"/>
          </p:nvPr>
        </p:nvSpPr>
        <p:spPr>
          <a:xfrm>
            <a:off x="707991" y="1505497"/>
            <a:ext cx="9720000" cy="4910400"/>
          </a:xfrm>
        </p:spPr>
        <p:txBody>
          <a:bodyPr/>
          <a:lstStyle/>
          <a:p>
            <a:endParaRPr lang="en-US" sz="1600" b="1" dirty="0" smtClean="0"/>
          </a:p>
          <a:p>
            <a:endParaRPr lang="en-US" sz="1600" b="1" dirty="0"/>
          </a:p>
          <a:p>
            <a:r>
              <a:rPr lang="en-US" sz="1600" b="1" dirty="0" smtClean="0"/>
              <a:t>Kafka Streams :</a:t>
            </a:r>
            <a:r>
              <a:rPr lang="en-GB" sz="1600" dirty="0" smtClean="0"/>
              <a:t>Client library for building </a:t>
            </a:r>
            <a:r>
              <a:rPr lang="en-GB" sz="1600" dirty="0" err="1" smtClean="0"/>
              <a:t>microservices</a:t>
            </a:r>
            <a:r>
              <a:rPr lang="en-GB" sz="1600" dirty="0" smtClean="0"/>
              <a:t> input and output data are stored in </a:t>
            </a:r>
            <a:r>
              <a:rPr lang="en-GB" sz="1600" dirty="0" err="1" smtClean="0"/>
              <a:t>kafka</a:t>
            </a:r>
            <a:r>
              <a:rPr lang="en-GB" sz="1600" dirty="0" smtClean="0"/>
              <a:t> cluster.</a:t>
            </a:r>
            <a:endParaRPr lang="en-US" sz="1600" b="1" dirty="0" smtClean="0"/>
          </a:p>
          <a:p>
            <a:endParaRPr lang="en-US" dirty="0"/>
          </a:p>
          <a:p>
            <a:r>
              <a:rPr lang="en-US" sz="1600" b="1" dirty="0" smtClean="0"/>
              <a:t>Kafka Connect- </a:t>
            </a:r>
            <a:r>
              <a:rPr lang="en-US" sz="1600" dirty="0" smtClean="0"/>
              <a:t>There are several connectors available can be used to stream data from and to various databases.</a:t>
            </a:r>
          </a:p>
          <a:p>
            <a:endParaRPr lang="en-US" sz="1600" b="1" dirty="0"/>
          </a:p>
          <a:p>
            <a:r>
              <a:rPr lang="en-US" sz="1600" b="1" dirty="0" smtClean="0"/>
              <a:t>S3 connectors</a:t>
            </a:r>
          </a:p>
          <a:p>
            <a:r>
              <a:rPr lang="en-US" sz="1600" b="1" dirty="0" smtClean="0"/>
              <a:t>Hadoop Connectors</a:t>
            </a:r>
          </a:p>
          <a:p>
            <a:r>
              <a:rPr lang="en-US" sz="1600" b="1" dirty="0" err="1" smtClean="0"/>
              <a:t>Mysql</a:t>
            </a:r>
            <a:r>
              <a:rPr lang="en-US" sz="1600" b="1" dirty="0" smtClean="0"/>
              <a:t> connectors</a:t>
            </a:r>
          </a:p>
          <a:p>
            <a:endParaRPr lang="en-US" sz="1600" b="1" dirty="0" smtClean="0"/>
          </a:p>
          <a:p>
            <a:endParaRPr lang="en-GB" sz="1600" b="1" dirty="0"/>
          </a:p>
        </p:txBody>
      </p:sp>
      <p:pic>
        <p:nvPicPr>
          <p:cNvPr id="105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33" y="5732104"/>
            <a:ext cx="518117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400" b="1" dirty="0" smtClean="0"/>
              <a:t>1.Download the tar and un-tar it.</a:t>
            </a:r>
            <a:endParaRPr lang="en-US" sz="1400" b="1" dirty="0"/>
          </a:p>
          <a:p>
            <a:r>
              <a:rPr lang="en-GB" sz="1400" dirty="0" smtClean="0"/>
              <a:t>tar </a:t>
            </a:r>
            <a:r>
              <a:rPr lang="en-GB" sz="1400" dirty="0"/>
              <a:t>-</a:t>
            </a:r>
            <a:r>
              <a:rPr lang="en-GB" sz="1400" dirty="0" err="1"/>
              <a:t>xzf</a:t>
            </a:r>
            <a:r>
              <a:rPr lang="en-GB" sz="1400" dirty="0"/>
              <a:t> </a:t>
            </a:r>
            <a:r>
              <a:rPr lang="en-GB" sz="1400" dirty="0" smtClean="0"/>
              <a:t>kafka_2.11-1.0.0.tgz </a:t>
            </a:r>
            <a:endParaRPr lang="en-US" sz="1400" dirty="0"/>
          </a:p>
          <a:p>
            <a:endParaRPr lang="en-US" sz="1400" b="1" dirty="0" smtClean="0"/>
          </a:p>
          <a:p>
            <a:r>
              <a:rPr lang="en-US" sz="1400" b="1" dirty="0" smtClean="0"/>
              <a:t>2.</a:t>
            </a:r>
            <a:r>
              <a:rPr lang="en-GB" sz="1400" b="1" dirty="0"/>
              <a:t> Start the </a:t>
            </a:r>
            <a:r>
              <a:rPr lang="en-GB" sz="1400" b="1" dirty="0" smtClean="0"/>
              <a:t>server</a:t>
            </a:r>
          </a:p>
          <a:p>
            <a:r>
              <a:rPr lang="en-GB" sz="1400" dirty="0"/>
              <a:t>bin/zookeeper-server-start.sh </a:t>
            </a:r>
            <a:r>
              <a:rPr lang="en-GB" sz="1400" dirty="0" err="1" smtClean="0"/>
              <a:t>config</a:t>
            </a:r>
            <a:r>
              <a:rPr lang="en-GB" sz="1400" dirty="0" smtClean="0"/>
              <a:t>/</a:t>
            </a:r>
            <a:r>
              <a:rPr lang="en-GB" sz="1400" dirty="0" err="1" smtClean="0"/>
              <a:t>zookeeper.properties</a:t>
            </a:r>
            <a:endParaRPr lang="en-GB" sz="1400" dirty="0"/>
          </a:p>
          <a:p>
            <a:r>
              <a:rPr lang="en-GB" sz="1400" dirty="0"/>
              <a:t>Now start the Kafka server:</a:t>
            </a:r>
          </a:p>
          <a:p>
            <a:r>
              <a:rPr lang="en-GB" sz="1400" dirty="0"/>
              <a:t> </a:t>
            </a:r>
            <a:r>
              <a:rPr lang="en-GB" sz="1400" dirty="0" smtClean="0"/>
              <a:t>bin/kafka-server-start.sh </a:t>
            </a:r>
            <a:r>
              <a:rPr lang="en-GB" sz="1400" dirty="0" err="1" smtClean="0"/>
              <a:t>config</a:t>
            </a:r>
            <a:r>
              <a:rPr lang="en-GB" sz="1400" dirty="0" smtClean="0"/>
              <a:t>/</a:t>
            </a:r>
            <a:r>
              <a:rPr lang="en-GB" sz="1400" dirty="0" err="1" smtClean="0"/>
              <a:t>server.properties</a:t>
            </a:r>
            <a:endParaRPr lang="en-GB" sz="1400" dirty="0" smtClean="0"/>
          </a:p>
          <a:p>
            <a:endParaRPr lang="en-GB" sz="1400" b="1" dirty="0"/>
          </a:p>
          <a:p>
            <a:r>
              <a:rPr lang="en-US" sz="1400" b="1" dirty="0" smtClean="0"/>
              <a:t>3.</a:t>
            </a:r>
            <a:r>
              <a:rPr lang="en-GB" sz="1400" b="1" dirty="0"/>
              <a:t> </a:t>
            </a:r>
            <a:r>
              <a:rPr lang="en-GB" sz="1400" b="1" dirty="0" smtClean="0"/>
              <a:t>Create </a:t>
            </a:r>
            <a:r>
              <a:rPr lang="en-GB" sz="1400" b="1" dirty="0"/>
              <a:t>a </a:t>
            </a:r>
            <a:r>
              <a:rPr lang="en-GB" sz="1400" b="1" dirty="0" smtClean="0"/>
              <a:t>topic</a:t>
            </a:r>
          </a:p>
          <a:p>
            <a:r>
              <a:rPr lang="en-GB" sz="1400" dirty="0"/>
              <a:t>bin/kafka-topics.sh --create --zookeeper localhost:2181 --replication-factor 1 --partitions 1 --topic </a:t>
            </a:r>
            <a:r>
              <a:rPr lang="en-GB" sz="1400" dirty="0" smtClean="0"/>
              <a:t>test</a:t>
            </a:r>
          </a:p>
          <a:p>
            <a:endParaRPr lang="en-US" sz="1400" b="1" dirty="0"/>
          </a:p>
          <a:p>
            <a:r>
              <a:rPr lang="en-US" sz="1400" b="1" dirty="0" smtClean="0"/>
              <a:t>4.Post message</a:t>
            </a:r>
          </a:p>
          <a:p>
            <a:pPr fontAlgn="base"/>
            <a:r>
              <a:rPr lang="en-GB" sz="1400" dirty="0"/>
              <a:t>bin/kafka-console-producer.sh --broker-list localhost:9092 --topic test</a:t>
            </a:r>
          </a:p>
          <a:p>
            <a:pPr fontAlgn="base"/>
            <a:r>
              <a:rPr lang="en-GB" sz="1400" dirty="0"/>
              <a:t>This is a message</a:t>
            </a:r>
          </a:p>
          <a:p>
            <a:pPr fontAlgn="base"/>
            <a:r>
              <a:rPr lang="en-GB" sz="1400" dirty="0"/>
              <a:t>This is another </a:t>
            </a:r>
            <a:r>
              <a:rPr lang="en-GB" sz="1400" dirty="0" smtClean="0"/>
              <a:t>message</a:t>
            </a:r>
          </a:p>
          <a:p>
            <a:pPr fontAlgn="base"/>
            <a:endParaRPr lang="en-US" sz="1400" dirty="0"/>
          </a:p>
          <a:p>
            <a:pPr fontAlgn="base"/>
            <a:r>
              <a:rPr lang="en-US" sz="1400" b="1" dirty="0" smtClean="0"/>
              <a:t>5.Start a consumer</a:t>
            </a:r>
          </a:p>
          <a:p>
            <a:pPr fontAlgn="base"/>
            <a:r>
              <a:rPr lang="en-GB" sz="1400" dirty="0"/>
              <a:t>bin/kafka-console-consumer.sh --bootstrap-server localhost:9092 --topic test</a:t>
            </a:r>
            <a:r>
              <a:rPr lang="en-GB" sz="1400" dirty="0"/>
              <a:t> </a:t>
            </a:r>
            <a:r>
              <a:rPr lang="en-GB" sz="1400" dirty="0"/>
              <a:t>--from-beginning</a:t>
            </a:r>
            <a:endParaRPr lang="en-GB" sz="1400" dirty="0"/>
          </a:p>
          <a:p>
            <a:endParaRPr lang="en-US" sz="1400" b="1" dirty="0"/>
          </a:p>
          <a:p>
            <a:endParaRPr lang="en-GB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DDC8D-36E9-467E-8CF1-750845950A7F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42" name="bjClassifierImageBotto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933" y="5732104"/>
            <a:ext cx="518117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WM">
  <a:themeElements>
    <a:clrScheme name="NWM">
      <a:dk1>
        <a:sysClr val="windowText" lastClr="000000"/>
      </a:dk1>
      <a:lt1>
        <a:sysClr val="window" lastClr="FFFFFF"/>
      </a:lt1>
      <a:dk2>
        <a:srgbClr val="3B1256"/>
      </a:dk2>
      <a:lt2>
        <a:srgbClr val="EEECE1"/>
      </a:lt2>
      <a:accent1>
        <a:srgbClr val="42145F"/>
      </a:accent1>
      <a:accent2>
        <a:srgbClr val="06B3BB"/>
      </a:accent2>
      <a:accent3>
        <a:srgbClr val="516CB4"/>
      </a:accent3>
      <a:accent4>
        <a:srgbClr val="E84261"/>
      </a:accent4>
      <a:accent5>
        <a:srgbClr val="F9B122"/>
      </a:accent5>
      <a:accent6>
        <a:srgbClr val="81AA28"/>
      </a:accent6>
      <a:hlink>
        <a:srgbClr val="42145F"/>
      </a:hlink>
      <a:folHlink>
        <a:srgbClr val="42145F"/>
      </a:folHlink>
    </a:clrScheme>
    <a:fontScheme name="NWM">
      <a:majorFont>
        <a:latin typeface="Arial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mbria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Yiii" typeface="Microsoft Yi Baiti"/>
        <a:font script="Cher" typeface="Plantagenet Cherokee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B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6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non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69616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>
          <a:defRPr sz="1100"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Purple 100% Accent 1">
      <a:srgbClr val="42145F"/>
    </a:custClr>
    <a:custClr name="Aqua 100% Accent 2">
      <a:srgbClr val="06B3BB"/>
    </a:custClr>
    <a:custClr name="Blue 100% Accent 3">
      <a:srgbClr val="516CB4"/>
    </a:custClr>
    <a:custClr name="Crimson 100% Accent 4">
      <a:srgbClr val="E84261"/>
    </a:custClr>
    <a:custClr name="Yellow 100% Accent 5">
      <a:srgbClr val="F9B122"/>
    </a:custClr>
    <a:custClr name="Green 100% Accent 6">
      <a:srgbClr val="81AA28"/>
    </a:custClr>
    <a:custClr name="Brown 100%">
      <a:srgbClr val="A6791D"/>
    </a:custClr>
    <a:custClr name="Orange 100%">
      <a:srgbClr val="F36F21"/>
    </a:custClr>
    <a:custClr name="Light Purple 100%">
      <a:srgbClr val="9C71B4"/>
    </a:custClr>
    <a:custClr name="Grey 100%">
      <a:srgbClr val="696161"/>
    </a:custClr>
    <a:custClr name="Purple 70% Accent 1">
      <a:srgbClr val="8629C1"/>
    </a:custClr>
    <a:custClr name="Aqua 70% Accent 2">
      <a:srgbClr val="28EFF8"/>
    </a:custClr>
    <a:custClr name="Blue 70% Accent 3">
      <a:srgbClr val="8598CA"/>
    </a:custClr>
    <a:custClr name="Crimson 70% Accent 4">
      <a:srgbClr val="EF7B90"/>
    </a:custClr>
    <a:custClr name="Yellow 70% Accent 5">
      <a:srgbClr val="FBC864"/>
    </a:custClr>
    <a:custClr name="Green 70% Accent 6">
      <a:srgbClr val="AED755"/>
    </a:custClr>
    <a:custClr name="Brown 70%">
      <a:srgbClr val="DEAB43"/>
    </a:custClr>
    <a:custClr name="Orange 70%">
      <a:srgbClr val="F79A64"/>
    </a:custClr>
    <a:custClr name="Light Purple 70%">
      <a:srgbClr val="BA9CCA"/>
    </a:custClr>
    <a:custClr name="Grey 70%">
      <a:srgbClr val="978F8F"/>
    </a:custClr>
    <a:custClr name="Purple 50% Accent 1">
      <a:srgbClr val="AB5CDD"/>
    </a:custClr>
    <a:custClr name="Aqua 50% Accent 2">
      <a:srgbClr val="65F4FA"/>
    </a:custClr>
    <a:custClr name="Blue 50% Accent  3">
      <a:srgbClr val="A8B6D9"/>
    </a:custClr>
    <a:custClr name="Crimson 50% Accent 4">
      <a:srgbClr val="F4A0B0"/>
    </a:custClr>
    <a:custClr name="Yellow 50% Accent 5">
      <a:srgbClr val="FCD891"/>
    </a:custClr>
    <a:custClr name="Green 50% Accent 6">
      <a:srgbClr val="C5E286"/>
    </a:custClr>
    <a:custClr name="Brown 50%">
      <a:srgbClr val="E8C379"/>
    </a:custClr>
    <a:custClr name="Orange 50%">
      <a:srgbClr val="F9B790"/>
    </a:custClr>
    <a:custClr name="Light Purple 50%">
      <a:srgbClr val="CDB8D9"/>
    </a:custClr>
    <a:custClr name="Grey 50%">
      <a:srgbClr val="B5AFAF"/>
    </a:custClr>
    <a:custClr name="Purple 30% Accent 1">
      <a:srgbClr val="CD9DEA"/>
    </a:custClr>
    <a:custClr name="Aqua 30% Accent 2">
      <a:srgbClr val="A3F8FC"/>
    </a:custClr>
    <a:custClr name="Blue 30% Accent 3">
      <a:srgbClr val="CBD3E8"/>
    </a:custClr>
    <a:custClr name="Crimson 30% Accent 4">
      <a:srgbClr val="F8C6D0"/>
    </a:custClr>
    <a:custClr name="Yellow 30% Accent 5">
      <a:srgbClr val="FDE8BD"/>
    </a:custClr>
    <a:custClr name="Green 30% Accent 6">
      <a:srgbClr val="DCEEB6"/>
    </a:custClr>
    <a:custClr name="Brown 30%">
      <a:srgbClr val="F1DBAF"/>
    </a:custClr>
    <a:custClr name="Orange 30%">
      <a:srgbClr val="FBD4BC"/>
    </a:custClr>
    <a:custClr name="Light Purple 30%">
      <a:srgbClr val="E1D4E8"/>
    </a:custClr>
    <a:custClr name="Grey 30%">
      <a:srgbClr val="D3CFCF"/>
    </a:custClr>
  </a:custClrLst>
</a:theme>
</file>

<file path=ppt/theme/theme2.xml><?xml version="1.0" encoding="utf-8"?>
<a:theme xmlns:a="http://schemas.openxmlformats.org/drawingml/2006/main" name="Office Theme">
  <a:themeElements>
    <a:clrScheme name="NWM">
      <a:dk1>
        <a:sysClr val="windowText" lastClr="000000"/>
      </a:dk1>
      <a:lt1>
        <a:sysClr val="window" lastClr="FFFFFF"/>
      </a:lt1>
      <a:dk2>
        <a:srgbClr val="3B1256"/>
      </a:dk2>
      <a:lt2>
        <a:srgbClr val="EEECE1"/>
      </a:lt2>
      <a:accent1>
        <a:srgbClr val="42145F"/>
      </a:accent1>
      <a:accent2>
        <a:srgbClr val="06B3BB"/>
      </a:accent2>
      <a:accent3>
        <a:srgbClr val="516CB4"/>
      </a:accent3>
      <a:accent4>
        <a:srgbClr val="E84261"/>
      </a:accent4>
      <a:accent5>
        <a:srgbClr val="F9B122"/>
      </a:accent5>
      <a:accent6>
        <a:srgbClr val="81AA28"/>
      </a:accent6>
      <a:hlink>
        <a:srgbClr val="42145F"/>
      </a:hlink>
      <a:folHlink>
        <a:srgbClr val="42145F"/>
      </a:folHlink>
    </a:clrScheme>
    <a:fontScheme name="NWM">
      <a:majorFont>
        <a:latin typeface="Arial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mbria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Yiii" typeface="Microsoft Yi Baiti"/>
        <a:font script="Cher" typeface="Plantagenet Cherokee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B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6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WM">
      <a:dk1>
        <a:sysClr val="windowText" lastClr="000000"/>
      </a:dk1>
      <a:lt1>
        <a:sysClr val="window" lastClr="FFFFFF"/>
      </a:lt1>
      <a:dk2>
        <a:srgbClr val="3B1256"/>
      </a:dk2>
      <a:lt2>
        <a:srgbClr val="EEECE1"/>
      </a:lt2>
      <a:accent1>
        <a:srgbClr val="42145F"/>
      </a:accent1>
      <a:accent2>
        <a:srgbClr val="06B3BB"/>
      </a:accent2>
      <a:accent3>
        <a:srgbClr val="516CB4"/>
      </a:accent3>
      <a:accent4>
        <a:srgbClr val="E84261"/>
      </a:accent4>
      <a:accent5>
        <a:srgbClr val="F9B122"/>
      </a:accent5>
      <a:accent6>
        <a:srgbClr val="81AA28"/>
      </a:accent6>
      <a:hlink>
        <a:srgbClr val="42145F"/>
      </a:hlink>
      <a:folHlink>
        <a:srgbClr val="42145F"/>
      </a:folHlink>
    </a:clrScheme>
    <a:fontScheme name="NWM">
      <a:majorFont>
        <a:latin typeface="Arial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Grek" typeface="Calibri"/>
        <a:font script="Cyrl" typeface="Cambria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Yiii" typeface="Microsoft Yi Baiti"/>
        <a:font script="Cher" typeface="Plantagenet Cherokee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B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6000"/>
              </a:srgbClr>
            </a:outerShdw>
          </a:effectLst>
        </a:effectStyle>
        <a:effectStyle>
          <a:effectLst>
            <a:outerShdw blurRad="40000" dist="25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jU4YTEzYS00ZGU3LTQ0NzAtYmViOS0zYmVlYzlmZTIxMmIiIG9yaWdpbj0idXNlclNlbGVjdGVkIj48ZWxlbWVudCB1aWQ9ImZmYzQ3NzRkLTJiOTItNDQ5NS1iOTI3LTdhMmQzZmViOWI1ZSIgdmFsdWU9IiIgeG1sbnM9Imh0dHA6Ly93d3cuYm9sZG9uamFtZXMuY29tLzIwMDgvMDEvc2llL2ludGVybmFsL2xhYmVsIiAvPjxlbGVtZW50IHVpZD0iNjMwM2MyMzktZmYwMC00ZmRmLTljM2YtNzQwZTNkMTkyNmIyIiB2YWx1ZT0iIiB4bWxucz0iaHR0cDovL3d3dy5ib2xkb25qYW1lcy5jb20vMjAwOC8wMS9zaWUvaW50ZXJuYWwvbGFiZWwiIC8+PGVsZW1lbnQgdWlkPSI5NDM3MTFmNy1lNjMyLTRjMmQtYTg0YS1lMjEzMjRhOGY3MmIiIHZhbHVlPSIiIHhtbG5zPSJodHRwOi8vd3d3LmJvbGRvbmphbWVzLmNvbS8yMDA4LzAxL3NpZS9pbnRlcm5hbC9sYWJlbCIgLz48L3Npc2w+PFVzZXJOYW1lPkZNXGdhcmdkaXQ8L1VzZXJOYW1lPjxEYXRlVGltZT4xOC8xMi8yMDE3IDA4OjQ2OjE2PC9EYXRlVGltZT48TGFiZWxTdHJpbmc+SW5mb3JtYXRpb24gQ2xhc3NpZmljYXRpb246IFB1YmxpYz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5f58a13a-4de7-4470-beb9-3beec9fe212b" origin="userSelected">
  <element uid="ffc4774d-2b92-4495-b927-7a2d3feb9b5e" value=""/>
  <element uid="6303c239-ff00-4fdf-9c3f-740e3d1926b2" value=""/>
  <element uid="943711f7-e632-4c2d-a84a-e21324a8f72b" value=""/>
</sisl>
</file>

<file path=customXml/itemProps1.xml><?xml version="1.0" encoding="utf-8"?>
<ds:datastoreItem xmlns:ds="http://schemas.openxmlformats.org/officeDocument/2006/customXml" ds:itemID="{BE868AB3-9F98-446F-BC58-DC3E660FF427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37DAF246-8A51-489B-8C80-1A7C29659FD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2249</TotalTime>
  <Words>191</Words>
  <Application>Microsoft Office PowerPoint</Application>
  <PresentationFormat>Custom</PresentationFormat>
  <Paragraphs>91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NWM</vt:lpstr>
      <vt:lpstr>                            Kafka</vt:lpstr>
      <vt:lpstr> Architecture</vt:lpstr>
      <vt:lpstr>Why Kafka ?</vt:lpstr>
      <vt:lpstr>Zookeeper in Kafka cluster</vt:lpstr>
      <vt:lpstr> Use Cases</vt:lpstr>
      <vt:lpstr>                                                 Event Sourcing</vt:lpstr>
      <vt:lpstr>PowerPoint Presentation</vt:lpstr>
      <vt:lpstr>QuickStart</vt:lpstr>
    </vt:vector>
  </TitlesOfParts>
  <Company>The Royal Bank Of Scotland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KKafKafka</dc:title>
  <dc:creator>Garg, Aditi (Technology, NatWest Markets)</dc:creator>
  <dc:description>Version 1.0 (PowerPoint 2010) NWM UK</dc:description>
  <cp:lastModifiedBy>Garg, Aditi (Technology, NatWest Markets)</cp:lastModifiedBy>
  <cp:revision>26</cp:revision>
  <cp:lastPrinted>2015-01-15T10:50:03Z</cp:lastPrinted>
  <dcterms:created xsi:type="dcterms:W3CDTF">2017-12-17T14:33:50Z</dcterms:created>
  <dcterms:modified xsi:type="dcterms:W3CDTF">2017-12-19T04:02:52Z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74711037-839a-4b4f-8461-a4da09617596</vt:lpwstr>
  </property>
  <property fmtid="{D5CDD505-2E9C-101B-9397-08002B2CF9AE}" pid="3" name="bjSaver">
    <vt:lpwstr>COgTl4RMaUCZvZXEhVvEHjev41SwlSSN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policy="5f58a13a-4de7-4470-beb9-3beec9fe212b" origin="userSelected" xmlns="http://www.boldonj</vt:lpwstr>
  </property>
  <property fmtid="{D5CDD505-2E9C-101B-9397-08002B2CF9AE}" pid="5" name="bjDocumentLabelXML-0">
    <vt:lpwstr>ames.com/2008/01/sie/internal/label"&gt;&lt;element uid="ffc4774d-2b92-4495-b927-7a2d3feb9b5e" value="" /&gt;&lt;element uid="6303c239-ff00-4fdf-9c3f-740e3d1926b2" value="" /&gt;&lt;element uid="943711f7-e632-4c2d-a84a-e21324a8f72b" value="" /&gt;&lt;/sisl&gt;</vt:lpwstr>
  </property>
  <property fmtid="{D5CDD505-2E9C-101B-9397-08002B2CF9AE}" pid="6" name="bjDocumentSecurityLabel">
    <vt:lpwstr>Information Classification: Public</vt:lpwstr>
  </property>
  <property fmtid="{D5CDD505-2E9C-101B-9397-08002B2CF9AE}" pid="7" name="X-124e4765-2f88-4c1f-a8f1-31b28df5d5fe:">
    <vt:lpwstr>Public</vt:lpwstr>
  </property>
  <property fmtid="{D5CDD505-2E9C-101B-9397-08002B2CF9AE}" pid="8" name="bjLabelHistoryID">
    <vt:lpwstr>{BE868AB3-9F98-446F-BC58-DC3E660FF427}</vt:lpwstr>
  </property>
  <property fmtid="{D5CDD505-2E9C-101B-9397-08002B2CF9AE}" pid="9" name="_AdHocReviewCycleID">
    <vt:i4>1225900537</vt:i4>
  </property>
  <property fmtid="{D5CDD505-2E9C-101B-9397-08002B2CF9AE}" pid="10" name="_NewReviewCycle">
    <vt:lpwstr/>
  </property>
  <property fmtid="{D5CDD505-2E9C-101B-9397-08002B2CF9AE}" pid="11" name="_EmailSubject">
    <vt:lpwstr>PPT</vt:lpwstr>
  </property>
  <property fmtid="{D5CDD505-2E9C-101B-9397-08002B2CF9AE}" pid="12" name="_AuthorEmail">
    <vt:lpwstr>Aditi.Garg@natwestmarkets.com</vt:lpwstr>
  </property>
  <property fmtid="{D5CDD505-2E9C-101B-9397-08002B2CF9AE}" pid="13" name="_AuthorEmailDisplayName">
    <vt:lpwstr>Garg, Aditi (NatWest Markets)</vt:lpwstr>
  </property>
</Properties>
</file>