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Sunny Hith" initials="SH" lastIdx="2" clrIdx="4">
    <p:extLst>
      <p:ext uri="{19B8F6BF-5375-455C-9EA6-DF929625EA0E}">
        <p15:presenceInfo xmlns:p15="http://schemas.microsoft.com/office/powerpoint/2012/main" userId="7fc77dddd1deb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061" autoAdjust="0"/>
    <p:restoredTop sz="94694" autoAdjust="0"/>
  </p:normalViewPr>
  <p:slideViewPr>
    <p:cSldViewPr snapToGrid="0" snapToObjects="1" showGuides="1">
      <p:cViewPr>
        <p:scale>
          <a:sx n="32" d="100"/>
          <a:sy n="32" d="100"/>
        </p:scale>
        <p:origin x="1392" y="-3797"/>
      </p:cViewPr>
      <p:guideLst>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35A09-37CD-4EDB-ABAC-C1F41CDA8449}" type="doc">
      <dgm:prSet loTypeId="urn:microsoft.com/office/officeart/2005/8/layout/hList7" loCatId="process" qsTypeId="urn:microsoft.com/office/officeart/2005/8/quickstyle/simple1" qsCatId="simple" csTypeId="urn:microsoft.com/office/officeart/2005/8/colors/accent0_3" csCatId="mainScheme" phldr="1"/>
      <dgm:spPr/>
    </dgm:pt>
    <dgm:pt modelId="{2FE6B992-A530-4F29-91E9-5020E89FCAB8}">
      <dgm:prSet phldrT="[Text]" custT="1"/>
      <dgm:spPr/>
      <dgm:t>
        <a:bodyPr/>
        <a:lstStyle/>
        <a:p>
          <a:r>
            <a:rPr lang="en-US" sz="2000" b="0" i="0" u="none" dirty="0"/>
            <a:t>Explored Technologies</a:t>
          </a:r>
          <a:br>
            <a:rPr lang="en-US" sz="2000" b="0" i="0" u="none" dirty="0"/>
          </a:br>
          <a:br>
            <a:rPr lang="en-US" sz="2000" b="0" i="0" u="none" dirty="0"/>
          </a:br>
          <a:r>
            <a:rPr lang="en-US" sz="2000" b="0" i="0" u="none" dirty="0"/>
            <a:t>Brainstormed Features and Workflow</a:t>
          </a:r>
          <a:br>
            <a:rPr lang="en-US" sz="2000" b="0" i="0" u="none" dirty="0"/>
          </a:br>
          <a:br>
            <a:rPr lang="en-US" sz="2000" b="0" i="0" u="none" dirty="0"/>
          </a:br>
          <a:r>
            <a:rPr lang="en-US" sz="2000" b="0" i="0" u="none" dirty="0"/>
            <a:t>NodeJS with Express </a:t>
          </a:r>
          <a:br>
            <a:rPr lang="en-US" sz="2000" b="0" i="0" u="none" dirty="0"/>
          </a:br>
          <a:br>
            <a:rPr lang="en-US" sz="2000" b="0" i="0" u="none" dirty="0"/>
          </a:br>
          <a:r>
            <a:rPr lang="en-US" sz="2000" b="0" i="0" u="none" dirty="0"/>
            <a:t>Integrated React with NodeJS</a:t>
          </a:r>
          <a:endParaRPr lang="en-US" sz="2000" dirty="0"/>
        </a:p>
      </dgm:t>
    </dgm:pt>
    <dgm:pt modelId="{64354ACC-8DE1-4205-AA18-EEA9BED5432D}" type="parTrans" cxnId="{9840FCA0-1CE0-46CA-A47A-2D7E3A9FF406}">
      <dgm:prSet/>
      <dgm:spPr/>
      <dgm:t>
        <a:bodyPr/>
        <a:lstStyle/>
        <a:p>
          <a:endParaRPr lang="en-US"/>
        </a:p>
      </dgm:t>
    </dgm:pt>
    <dgm:pt modelId="{EFF3E138-4FFA-4AB0-BF5E-D82C19214BD9}" type="sibTrans" cxnId="{9840FCA0-1CE0-46CA-A47A-2D7E3A9FF406}">
      <dgm:prSet/>
      <dgm:spPr/>
      <dgm:t>
        <a:bodyPr/>
        <a:lstStyle/>
        <a:p>
          <a:endParaRPr lang="en-US"/>
        </a:p>
      </dgm:t>
    </dgm:pt>
    <dgm:pt modelId="{0E54D438-7BA2-45D7-9A96-6CB398E263C3}">
      <dgm:prSet phldrT="[Text]" custT="1"/>
      <dgm:spPr/>
      <dgm:t>
        <a:bodyPr/>
        <a:lstStyle/>
        <a:p>
          <a:r>
            <a:rPr lang="en-US" sz="2000" b="0" i="0" u="none" dirty="0"/>
            <a:t>Setup Development Environment</a:t>
          </a:r>
          <a:br>
            <a:rPr lang="en-US" sz="2000" b="0" i="0" u="none" dirty="0"/>
          </a:br>
          <a:br>
            <a:rPr lang="en-US" sz="2000" b="0" i="0" u="none" dirty="0"/>
          </a:br>
          <a:r>
            <a:rPr lang="en-US" sz="2000" b="0" i="0" u="none" dirty="0"/>
            <a:t>Client-Side Routing setup</a:t>
          </a:r>
          <a:br>
            <a:rPr lang="en-US" sz="2000" b="0" i="0" u="none" dirty="0"/>
          </a:br>
          <a:br>
            <a:rPr lang="en-US" sz="2000" b="0" i="0" u="none" dirty="0"/>
          </a:br>
          <a:r>
            <a:rPr lang="en-US" sz="2000" b="0" i="0" u="none" dirty="0"/>
            <a:t>Firebase Authentication</a:t>
          </a:r>
          <a:br>
            <a:rPr lang="en-US" sz="2000" b="0" i="0" u="none" dirty="0"/>
          </a:br>
          <a:br>
            <a:rPr lang="en-US" sz="2000" b="0" i="0" u="none" dirty="0"/>
          </a:br>
          <a:r>
            <a:rPr lang="en-US" sz="2000" b="0" i="0" u="none" dirty="0"/>
            <a:t>Integration with Yelp API</a:t>
          </a:r>
          <a:endParaRPr lang="en-US" sz="2000" dirty="0"/>
        </a:p>
      </dgm:t>
    </dgm:pt>
    <dgm:pt modelId="{7141A840-344C-4A66-9818-ACA3762E4B82}" type="parTrans" cxnId="{9276BCFC-0793-4940-8B8C-41BAD38F648B}">
      <dgm:prSet/>
      <dgm:spPr/>
      <dgm:t>
        <a:bodyPr/>
        <a:lstStyle/>
        <a:p>
          <a:endParaRPr lang="en-US"/>
        </a:p>
      </dgm:t>
    </dgm:pt>
    <dgm:pt modelId="{0350B2C9-2D42-430A-8617-0F40CE0258B4}" type="sibTrans" cxnId="{9276BCFC-0793-4940-8B8C-41BAD38F648B}">
      <dgm:prSet/>
      <dgm:spPr/>
      <dgm:t>
        <a:bodyPr/>
        <a:lstStyle/>
        <a:p>
          <a:endParaRPr lang="en-US"/>
        </a:p>
      </dgm:t>
    </dgm:pt>
    <dgm:pt modelId="{36AB52E3-D574-4935-92FD-86A304B86356}">
      <dgm:prSet phldrT="[Text]" custT="1"/>
      <dgm:spPr/>
      <dgm:t>
        <a:bodyPr/>
        <a:lstStyle/>
        <a:p>
          <a:r>
            <a:rPr lang="en-US" sz="2000" dirty="0"/>
            <a:t>Implemented Create, Read, Update and Delete of User Events</a:t>
          </a:r>
          <a:br>
            <a:rPr lang="en-US" sz="2000" dirty="0"/>
          </a:br>
          <a:br>
            <a:rPr lang="en-US" sz="2000" dirty="0"/>
          </a:br>
          <a:r>
            <a:rPr lang="en-US" sz="2000" dirty="0"/>
            <a:t>Setup Survey Page</a:t>
          </a:r>
          <a:br>
            <a:rPr lang="en-US" sz="2000" dirty="0"/>
          </a:br>
          <a:br>
            <a:rPr lang="en-US" sz="2000" dirty="0"/>
          </a:br>
          <a:r>
            <a:rPr lang="en-US" sz="2000" b="0" i="0" u="none" dirty="0"/>
            <a:t>Integration with SendGrid API</a:t>
          </a:r>
          <a:endParaRPr lang="en-US" sz="2000" dirty="0"/>
        </a:p>
      </dgm:t>
    </dgm:pt>
    <dgm:pt modelId="{1A42E287-51EA-411C-B96C-733FF7C2F301}" type="parTrans" cxnId="{A726632C-CEEC-4637-B046-DA4DA23F8FF7}">
      <dgm:prSet/>
      <dgm:spPr/>
      <dgm:t>
        <a:bodyPr/>
        <a:lstStyle/>
        <a:p>
          <a:endParaRPr lang="en-US"/>
        </a:p>
      </dgm:t>
    </dgm:pt>
    <dgm:pt modelId="{8C26845C-781A-46CD-83AE-3EFA1909DF34}" type="sibTrans" cxnId="{A726632C-CEEC-4637-B046-DA4DA23F8FF7}">
      <dgm:prSet/>
      <dgm:spPr/>
      <dgm:t>
        <a:bodyPr/>
        <a:lstStyle/>
        <a:p>
          <a:endParaRPr lang="en-US"/>
        </a:p>
      </dgm:t>
    </dgm:pt>
    <dgm:pt modelId="{66C7095E-5350-49D9-BF16-944E46786537}">
      <dgm:prSet phldrT="[Text]" custT="1"/>
      <dgm:spPr/>
      <dgm:t>
        <a:bodyPr/>
        <a:lstStyle/>
        <a:p>
          <a:r>
            <a:rPr lang="en-US" sz="2000" b="0" i="0" u="none" dirty="0"/>
            <a:t>Implemented Restaurant Suggestion</a:t>
          </a:r>
          <a:br>
            <a:rPr lang="en-US" sz="2000" b="0" i="0" u="none" dirty="0"/>
          </a:br>
          <a:br>
            <a:rPr lang="en-US" sz="2000" b="0" i="0" u="none" dirty="0"/>
          </a:br>
          <a:r>
            <a:rPr lang="en-US" sz="2000" b="0" i="0" u="none" dirty="0"/>
            <a:t>Implemented Restaurant Voting Mechanism</a:t>
          </a:r>
          <a:br>
            <a:rPr lang="en-US" sz="2000" b="0" i="0" u="none" dirty="0"/>
          </a:br>
          <a:br>
            <a:rPr lang="en-US" sz="2000" b="0" i="0" u="none" dirty="0"/>
          </a:br>
          <a:r>
            <a:rPr lang="en-US" sz="2000" b="0" i="0" u="none" dirty="0"/>
            <a:t>Improve User Experience</a:t>
          </a:r>
          <a:endParaRPr lang="en-US" sz="2000" dirty="0"/>
        </a:p>
      </dgm:t>
    </dgm:pt>
    <dgm:pt modelId="{8A51EA99-F8F4-4C82-A436-47DFBDED4C2A}" type="parTrans" cxnId="{5335D810-09D0-431F-AD37-81F71FCDC021}">
      <dgm:prSet/>
      <dgm:spPr/>
      <dgm:t>
        <a:bodyPr/>
        <a:lstStyle/>
        <a:p>
          <a:endParaRPr lang="en-US"/>
        </a:p>
      </dgm:t>
    </dgm:pt>
    <dgm:pt modelId="{2027C716-2606-4CE0-9BF2-CBCE7B5649DB}" type="sibTrans" cxnId="{5335D810-09D0-431F-AD37-81F71FCDC021}">
      <dgm:prSet/>
      <dgm:spPr/>
      <dgm:t>
        <a:bodyPr/>
        <a:lstStyle/>
        <a:p>
          <a:endParaRPr lang="en-US"/>
        </a:p>
      </dgm:t>
    </dgm:pt>
    <dgm:pt modelId="{E0559907-D92D-4E1A-83FE-B834577D500D}" type="pres">
      <dgm:prSet presAssocID="{16235A09-37CD-4EDB-ABAC-C1F41CDA8449}" presName="Name0" presStyleCnt="0">
        <dgm:presLayoutVars>
          <dgm:dir/>
          <dgm:resizeHandles val="exact"/>
        </dgm:presLayoutVars>
      </dgm:prSet>
      <dgm:spPr/>
    </dgm:pt>
    <dgm:pt modelId="{B19955A9-C927-482C-9ABC-F68F9EA00BA1}" type="pres">
      <dgm:prSet presAssocID="{16235A09-37CD-4EDB-ABAC-C1F41CDA8449}" presName="fgShape" presStyleLbl="fgShp" presStyleIdx="0" presStyleCnt="1" custLinFactNeighborY="-1300">
        <dgm:style>
          <a:lnRef idx="3">
            <a:schemeClr val="lt1"/>
          </a:lnRef>
          <a:fillRef idx="1">
            <a:schemeClr val="accent6"/>
          </a:fillRef>
          <a:effectRef idx="1">
            <a:schemeClr val="accent6"/>
          </a:effectRef>
          <a:fontRef idx="minor">
            <a:schemeClr val="lt1"/>
          </a:fontRef>
        </dgm:style>
      </dgm:prSet>
      <dgm:spPr>
        <a:prstGeom prst="rightArrow">
          <a:avLst/>
        </a:prstGeom>
      </dgm:spPr>
    </dgm:pt>
    <dgm:pt modelId="{E4D92DBD-E646-4649-89C3-160ACB406721}" type="pres">
      <dgm:prSet presAssocID="{16235A09-37CD-4EDB-ABAC-C1F41CDA8449}" presName="linComp" presStyleCnt="0"/>
      <dgm:spPr/>
    </dgm:pt>
    <dgm:pt modelId="{7F86EA39-45AB-4C73-964B-5BAEC631C0E7}" type="pres">
      <dgm:prSet presAssocID="{2FE6B992-A530-4F29-91E9-5020E89FCAB8}" presName="compNode" presStyleCnt="0"/>
      <dgm:spPr/>
    </dgm:pt>
    <dgm:pt modelId="{8BEC938E-3271-4AE2-89CD-3617A0B7D9E9}" type="pres">
      <dgm:prSet presAssocID="{2FE6B992-A530-4F29-91E9-5020E89FCAB8}" presName="bkgdShape" presStyleLbl="node1" presStyleIdx="0" presStyleCnt="4" custLinFactNeighborX="214" custLinFactNeighborY="195"/>
      <dgm:spPr/>
    </dgm:pt>
    <dgm:pt modelId="{C3475835-1EAE-4F72-93B4-D7859D17A8E4}" type="pres">
      <dgm:prSet presAssocID="{2FE6B992-A530-4F29-91E9-5020E89FCAB8}" presName="nodeTx" presStyleLbl="node1" presStyleIdx="0" presStyleCnt="4">
        <dgm:presLayoutVars>
          <dgm:bulletEnabled val="1"/>
        </dgm:presLayoutVars>
      </dgm:prSet>
      <dgm:spPr/>
    </dgm:pt>
    <dgm:pt modelId="{1AADE7A4-9A52-445F-BFA8-5F3287E824DF}" type="pres">
      <dgm:prSet presAssocID="{2FE6B992-A530-4F29-91E9-5020E89FCAB8}" presName="invisiNode" presStyleLbl="node1" presStyleIdx="0" presStyleCnt="4"/>
      <dgm:spPr/>
    </dgm:pt>
    <dgm:pt modelId="{0CF4B1AF-AF0C-44FC-98E6-064B87316151}" type="pres">
      <dgm:prSet presAssocID="{2FE6B992-A530-4F29-91E9-5020E89FCAB8}" presName="imagNode" presStyleLbl="fgImgPlace1" presStyleIdx="0" presStyleCnt="4" custScaleX="81670" custScaleY="80329" custLinFactNeighborY="-584"/>
      <dgm:spPr>
        <a:solidFill>
          <a:schemeClr val="accent6"/>
        </a:solidFill>
        <a:ln w="38100">
          <a:solidFill>
            <a:schemeClr val="bg1"/>
          </a:solidFill>
        </a:ln>
      </dgm:spPr>
    </dgm:pt>
    <dgm:pt modelId="{EA923463-4FFE-4529-B6DB-4634FA65D138}" type="pres">
      <dgm:prSet presAssocID="{EFF3E138-4FFA-4AB0-BF5E-D82C19214BD9}" presName="sibTrans" presStyleLbl="sibTrans2D1" presStyleIdx="0" presStyleCnt="0"/>
      <dgm:spPr/>
    </dgm:pt>
    <dgm:pt modelId="{CB300508-ADDD-4453-8FEA-99267107F3B3}" type="pres">
      <dgm:prSet presAssocID="{0E54D438-7BA2-45D7-9A96-6CB398E263C3}" presName="compNode" presStyleCnt="0"/>
      <dgm:spPr/>
    </dgm:pt>
    <dgm:pt modelId="{F3BF6FE8-2627-4B60-A33B-AEF7D3C53813}" type="pres">
      <dgm:prSet presAssocID="{0E54D438-7BA2-45D7-9A96-6CB398E263C3}" presName="bkgdShape" presStyleLbl="node1" presStyleIdx="1" presStyleCnt="4" custLinFactNeighborY="195"/>
      <dgm:spPr/>
    </dgm:pt>
    <dgm:pt modelId="{9FF3CD34-A6EA-41FE-865F-5C51A9DFEE59}" type="pres">
      <dgm:prSet presAssocID="{0E54D438-7BA2-45D7-9A96-6CB398E263C3}" presName="nodeTx" presStyleLbl="node1" presStyleIdx="1" presStyleCnt="4">
        <dgm:presLayoutVars>
          <dgm:bulletEnabled val="1"/>
        </dgm:presLayoutVars>
      </dgm:prSet>
      <dgm:spPr/>
    </dgm:pt>
    <dgm:pt modelId="{0F2C55A8-C502-4F02-A6C6-9BED7D91BF81}" type="pres">
      <dgm:prSet presAssocID="{0E54D438-7BA2-45D7-9A96-6CB398E263C3}" presName="invisiNode" presStyleLbl="node1" presStyleIdx="1" presStyleCnt="4"/>
      <dgm:spPr/>
    </dgm:pt>
    <dgm:pt modelId="{0F7C8B89-0D5B-48D3-B74D-859029732D1A}" type="pres">
      <dgm:prSet presAssocID="{0E54D438-7BA2-45D7-9A96-6CB398E263C3}" presName="imagNode" presStyleLbl="fgImgPlace1" presStyleIdx="1" presStyleCnt="4" custScaleX="81670" custScaleY="80329" custLinFactNeighborY="-584"/>
      <dgm:spPr>
        <a:solidFill>
          <a:schemeClr val="accent6"/>
        </a:solidFill>
        <a:ln w="38100">
          <a:solidFill>
            <a:schemeClr val="lt1"/>
          </a:solidFill>
        </a:ln>
      </dgm:spPr>
    </dgm:pt>
    <dgm:pt modelId="{78B58F23-9D79-4519-A29E-C561DA811A75}" type="pres">
      <dgm:prSet presAssocID="{0350B2C9-2D42-430A-8617-0F40CE0258B4}" presName="sibTrans" presStyleLbl="sibTrans2D1" presStyleIdx="0" presStyleCnt="0"/>
      <dgm:spPr/>
    </dgm:pt>
    <dgm:pt modelId="{274F02AA-4680-441F-ADF7-CFC3D54564E8}" type="pres">
      <dgm:prSet presAssocID="{36AB52E3-D574-4935-92FD-86A304B86356}" presName="compNode" presStyleCnt="0"/>
      <dgm:spPr/>
    </dgm:pt>
    <dgm:pt modelId="{6858B1BD-CF19-49FE-B968-245442B1751B}" type="pres">
      <dgm:prSet presAssocID="{36AB52E3-D574-4935-92FD-86A304B86356}" presName="bkgdShape" presStyleLbl="node1" presStyleIdx="2" presStyleCnt="4" custLinFactNeighborY="195"/>
      <dgm:spPr/>
    </dgm:pt>
    <dgm:pt modelId="{66EDF8EE-2B7A-49E1-B5DA-8D5C5C7BAE13}" type="pres">
      <dgm:prSet presAssocID="{36AB52E3-D574-4935-92FD-86A304B86356}" presName="nodeTx" presStyleLbl="node1" presStyleIdx="2" presStyleCnt="4">
        <dgm:presLayoutVars>
          <dgm:bulletEnabled val="1"/>
        </dgm:presLayoutVars>
      </dgm:prSet>
      <dgm:spPr/>
    </dgm:pt>
    <dgm:pt modelId="{A2D1259D-05F2-4206-ADE9-295189354DF7}" type="pres">
      <dgm:prSet presAssocID="{36AB52E3-D574-4935-92FD-86A304B86356}" presName="invisiNode" presStyleLbl="node1" presStyleIdx="2" presStyleCnt="4"/>
      <dgm:spPr/>
    </dgm:pt>
    <dgm:pt modelId="{45DB1B15-E6D6-4EC1-B558-E1ED6A6A0D35}" type="pres">
      <dgm:prSet presAssocID="{36AB52E3-D574-4935-92FD-86A304B86356}" presName="imagNode" presStyleLbl="fgImgPlace1" presStyleIdx="2" presStyleCnt="4" custScaleX="81670" custScaleY="80329" custLinFactNeighborY="-584"/>
      <dgm:spPr>
        <a:solidFill>
          <a:schemeClr val="accent6"/>
        </a:solidFill>
        <a:ln w="38100">
          <a:solidFill>
            <a:schemeClr val="lt1"/>
          </a:solidFill>
        </a:ln>
      </dgm:spPr>
    </dgm:pt>
    <dgm:pt modelId="{0B7FFDF2-D30B-4992-B9E7-AD721BEC36EF}" type="pres">
      <dgm:prSet presAssocID="{8C26845C-781A-46CD-83AE-3EFA1909DF34}" presName="sibTrans" presStyleLbl="sibTrans2D1" presStyleIdx="0" presStyleCnt="0"/>
      <dgm:spPr/>
    </dgm:pt>
    <dgm:pt modelId="{40212EA8-A003-457A-8A6C-4E745E35C6B0}" type="pres">
      <dgm:prSet presAssocID="{66C7095E-5350-49D9-BF16-944E46786537}" presName="compNode" presStyleCnt="0"/>
      <dgm:spPr/>
    </dgm:pt>
    <dgm:pt modelId="{78BC6C3E-AD29-47CD-AE86-8296132083B9}" type="pres">
      <dgm:prSet presAssocID="{66C7095E-5350-49D9-BF16-944E46786537}" presName="bkgdShape" presStyleLbl="node1" presStyleIdx="3" presStyleCnt="4" custLinFactNeighborY="195"/>
      <dgm:spPr/>
    </dgm:pt>
    <dgm:pt modelId="{52F1D055-5A70-48BB-A6A7-3850106F0E49}" type="pres">
      <dgm:prSet presAssocID="{66C7095E-5350-49D9-BF16-944E46786537}" presName="nodeTx" presStyleLbl="node1" presStyleIdx="3" presStyleCnt="4">
        <dgm:presLayoutVars>
          <dgm:bulletEnabled val="1"/>
        </dgm:presLayoutVars>
      </dgm:prSet>
      <dgm:spPr/>
    </dgm:pt>
    <dgm:pt modelId="{3354A516-B999-4C86-9148-2DB0FF05DF8E}" type="pres">
      <dgm:prSet presAssocID="{66C7095E-5350-49D9-BF16-944E46786537}" presName="invisiNode" presStyleLbl="node1" presStyleIdx="3" presStyleCnt="4"/>
      <dgm:spPr/>
    </dgm:pt>
    <dgm:pt modelId="{23770BD8-B24A-4360-B4BE-28036617C9AF}" type="pres">
      <dgm:prSet presAssocID="{66C7095E-5350-49D9-BF16-944E46786537}" presName="imagNode" presStyleLbl="fgImgPlace1" presStyleIdx="3" presStyleCnt="4" custScaleX="81670" custScaleY="80329" custLinFactNeighborY="-584"/>
      <dgm:spPr>
        <a:solidFill>
          <a:schemeClr val="accent6"/>
        </a:solidFill>
        <a:ln w="38100">
          <a:solidFill>
            <a:schemeClr val="lt1"/>
          </a:solidFill>
        </a:ln>
      </dgm:spPr>
    </dgm:pt>
  </dgm:ptLst>
  <dgm:cxnLst>
    <dgm:cxn modelId="{95376B0A-A605-4396-9DC0-3CDCDF0FE3CB}" type="presOf" srcId="{36AB52E3-D574-4935-92FD-86A304B86356}" destId="{6858B1BD-CF19-49FE-B968-245442B1751B}" srcOrd="0" destOrd="0" presId="urn:microsoft.com/office/officeart/2005/8/layout/hList7"/>
    <dgm:cxn modelId="{35F3E40F-8041-4479-B15F-930D8099287C}" type="presOf" srcId="{2FE6B992-A530-4F29-91E9-5020E89FCAB8}" destId="{C3475835-1EAE-4F72-93B4-D7859D17A8E4}" srcOrd="1" destOrd="0" presId="urn:microsoft.com/office/officeart/2005/8/layout/hList7"/>
    <dgm:cxn modelId="{5335D810-09D0-431F-AD37-81F71FCDC021}" srcId="{16235A09-37CD-4EDB-ABAC-C1F41CDA8449}" destId="{66C7095E-5350-49D9-BF16-944E46786537}" srcOrd="3" destOrd="0" parTransId="{8A51EA99-F8F4-4C82-A436-47DFBDED4C2A}" sibTransId="{2027C716-2606-4CE0-9BF2-CBCE7B5649DB}"/>
    <dgm:cxn modelId="{A726632C-CEEC-4637-B046-DA4DA23F8FF7}" srcId="{16235A09-37CD-4EDB-ABAC-C1F41CDA8449}" destId="{36AB52E3-D574-4935-92FD-86A304B86356}" srcOrd="2" destOrd="0" parTransId="{1A42E287-51EA-411C-B96C-733FF7C2F301}" sibTransId="{8C26845C-781A-46CD-83AE-3EFA1909DF34}"/>
    <dgm:cxn modelId="{7643D65F-3186-47AC-A604-8B0B29797E03}" type="presOf" srcId="{2FE6B992-A530-4F29-91E9-5020E89FCAB8}" destId="{8BEC938E-3271-4AE2-89CD-3617A0B7D9E9}" srcOrd="0" destOrd="0" presId="urn:microsoft.com/office/officeart/2005/8/layout/hList7"/>
    <dgm:cxn modelId="{E3F44960-3F50-43E0-9C47-89F7D470AC9B}" type="presOf" srcId="{EFF3E138-4FFA-4AB0-BF5E-D82C19214BD9}" destId="{EA923463-4FFE-4529-B6DB-4634FA65D138}" srcOrd="0" destOrd="0" presId="urn:microsoft.com/office/officeart/2005/8/layout/hList7"/>
    <dgm:cxn modelId="{DBCEC943-D051-4A86-922A-898A33061A82}" type="presOf" srcId="{0E54D438-7BA2-45D7-9A96-6CB398E263C3}" destId="{F3BF6FE8-2627-4B60-A33B-AEF7D3C53813}" srcOrd="0" destOrd="0" presId="urn:microsoft.com/office/officeart/2005/8/layout/hList7"/>
    <dgm:cxn modelId="{2D81A267-3472-46F5-A5DC-DFC10A93EBCD}" type="presOf" srcId="{36AB52E3-D574-4935-92FD-86A304B86356}" destId="{66EDF8EE-2B7A-49E1-B5DA-8D5C5C7BAE13}" srcOrd="1" destOrd="0" presId="urn:microsoft.com/office/officeart/2005/8/layout/hList7"/>
    <dgm:cxn modelId="{B0344458-31E0-431E-995E-D1BCDBBEAE0B}" type="presOf" srcId="{66C7095E-5350-49D9-BF16-944E46786537}" destId="{78BC6C3E-AD29-47CD-AE86-8296132083B9}" srcOrd="0" destOrd="0" presId="urn:microsoft.com/office/officeart/2005/8/layout/hList7"/>
    <dgm:cxn modelId="{82AED58A-8180-4976-8F46-F42F3C875555}" type="presOf" srcId="{66C7095E-5350-49D9-BF16-944E46786537}" destId="{52F1D055-5A70-48BB-A6A7-3850106F0E49}" srcOrd="1" destOrd="0" presId="urn:microsoft.com/office/officeart/2005/8/layout/hList7"/>
    <dgm:cxn modelId="{9840FCA0-1CE0-46CA-A47A-2D7E3A9FF406}" srcId="{16235A09-37CD-4EDB-ABAC-C1F41CDA8449}" destId="{2FE6B992-A530-4F29-91E9-5020E89FCAB8}" srcOrd="0" destOrd="0" parTransId="{64354ACC-8DE1-4205-AA18-EEA9BED5432D}" sibTransId="{EFF3E138-4FFA-4AB0-BF5E-D82C19214BD9}"/>
    <dgm:cxn modelId="{9626D1A4-5818-448D-B007-73100CED4A1D}" type="presOf" srcId="{16235A09-37CD-4EDB-ABAC-C1F41CDA8449}" destId="{E0559907-D92D-4E1A-83FE-B834577D500D}" srcOrd="0" destOrd="0" presId="urn:microsoft.com/office/officeart/2005/8/layout/hList7"/>
    <dgm:cxn modelId="{6ACE67D3-5D96-4192-A5E7-DA245E962386}" type="presOf" srcId="{8C26845C-781A-46CD-83AE-3EFA1909DF34}" destId="{0B7FFDF2-D30B-4992-B9E7-AD721BEC36EF}" srcOrd="0" destOrd="0" presId="urn:microsoft.com/office/officeart/2005/8/layout/hList7"/>
    <dgm:cxn modelId="{3DEEFAE7-2B1F-4DB2-9A11-9CC287CDBACA}" type="presOf" srcId="{0E54D438-7BA2-45D7-9A96-6CB398E263C3}" destId="{9FF3CD34-A6EA-41FE-865F-5C51A9DFEE59}" srcOrd="1" destOrd="0" presId="urn:microsoft.com/office/officeart/2005/8/layout/hList7"/>
    <dgm:cxn modelId="{21A02AF2-CC62-46AF-8F95-DE370E704D35}" type="presOf" srcId="{0350B2C9-2D42-430A-8617-0F40CE0258B4}" destId="{78B58F23-9D79-4519-A29E-C561DA811A75}" srcOrd="0" destOrd="0" presId="urn:microsoft.com/office/officeart/2005/8/layout/hList7"/>
    <dgm:cxn modelId="{9276BCFC-0793-4940-8B8C-41BAD38F648B}" srcId="{16235A09-37CD-4EDB-ABAC-C1F41CDA8449}" destId="{0E54D438-7BA2-45D7-9A96-6CB398E263C3}" srcOrd="1" destOrd="0" parTransId="{7141A840-344C-4A66-9818-ACA3762E4B82}" sibTransId="{0350B2C9-2D42-430A-8617-0F40CE0258B4}"/>
    <dgm:cxn modelId="{2D1A5FDE-84A6-477C-8603-47A18ACB3765}" type="presParOf" srcId="{E0559907-D92D-4E1A-83FE-B834577D500D}" destId="{B19955A9-C927-482C-9ABC-F68F9EA00BA1}" srcOrd="0" destOrd="0" presId="urn:microsoft.com/office/officeart/2005/8/layout/hList7"/>
    <dgm:cxn modelId="{27A52453-7172-4680-87F0-43866F8F301A}" type="presParOf" srcId="{E0559907-D92D-4E1A-83FE-B834577D500D}" destId="{E4D92DBD-E646-4649-89C3-160ACB406721}" srcOrd="1" destOrd="0" presId="urn:microsoft.com/office/officeart/2005/8/layout/hList7"/>
    <dgm:cxn modelId="{9018926F-016E-4EDD-9AF3-ACE766E00FF4}" type="presParOf" srcId="{E4D92DBD-E646-4649-89C3-160ACB406721}" destId="{7F86EA39-45AB-4C73-964B-5BAEC631C0E7}" srcOrd="0" destOrd="0" presId="urn:microsoft.com/office/officeart/2005/8/layout/hList7"/>
    <dgm:cxn modelId="{5D8B6DAD-40B4-41FD-91D6-D7F114944602}" type="presParOf" srcId="{7F86EA39-45AB-4C73-964B-5BAEC631C0E7}" destId="{8BEC938E-3271-4AE2-89CD-3617A0B7D9E9}" srcOrd="0" destOrd="0" presId="urn:microsoft.com/office/officeart/2005/8/layout/hList7"/>
    <dgm:cxn modelId="{74154146-9675-4A9A-97DC-E8979E1F7267}" type="presParOf" srcId="{7F86EA39-45AB-4C73-964B-5BAEC631C0E7}" destId="{C3475835-1EAE-4F72-93B4-D7859D17A8E4}" srcOrd="1" destOrd="0" presId="urn:microsoft.com/office/officeart/2005/8/layout/hList7"/>
    <dgm:cxn modelId="{3816D830-EC94-424F-9D4B-043DDE66293E}" type="presParOf" srcId="{7F86EA39-45AB-4C73-964B-5BAEC631C0E7}" destId="{1AADE7A4-9A52-445F-BFA8-5F3287E824DF}" srcOrd="2" destOrd="0" presId="urn:microsoft.com/office/officeart/2005/8/layout/hList7"/>
    <dgm:cxn modelId="{AEC8C944-43B0-457F-95D2-34CF99C69BF9}" type="presParOf" srcId="{7F86EA39-45AB-4C73-964B-5BAEC631C0E7}" destId="{0CF4B1AF-AF0C-44FC-98E6-064B87316151}" srcOrd="3" destOrd="0" presId="urn:microsoft.com/office/officeart/2005/8/layout/hList7"/>
    <dgm:cxn modelId="{2AB89814-0EDC-4868-99C4-074960401EA1}" type="presParOf" srcId="{E4D92DBD-E646-4649-89C3-160ACB406721}" destId="{EA923463-4FFE-4529-B6DB-4634FA65D138}" srcOrd="1" destOrd="0" presId="urn:microsoft.com/office/officeart/2005/8/layout/hList7"/>
    <dgm:cxn modelId="{1265DD8C-7506-492C-8BE6-4C8E698555DA}" type="presParOf" srcId="{E4D92DBD-E646-4649-89C3-160ACB406721}" destId="{CB300508-ADDD-4453-8FEA-99267107F3B3}" srcOrd="2" destOrd="0" presId="urn:microsoft.com/office/officeart/2005/8/layout/hList7"/>
    <dgm:cxn modelId="{CE9E4D01-8EC7-48B4-8F34-5F8732809A1C}" type="presParOf" srcId="{CB300508-ADDD-4453-8FEA-99267107F3B3}" destId="{F3BF6FE8-2627-4B60-A33B-AEF7D3C53813}" srcOrd="0" destOrd="0" presId="urn:microsoft.com/office/officeart/2005/8/layout/hList7"/>
    <dgm:cxn modelId="{C9C44E40-BC80-42BC-BF4D-A26E2106CD58}" type="presParOf" srcId="{CB300508-ADDD-4453-8FEA-99267107F3B3}" destId="{9FF3CD34-A6EA-41FE-865F-5C51A9DFEE59}" srcOrd="1" destOrd="0" presId="urn:microsoft.com/office/officeart/2005/8/layout/hList7"/>
    <dgm:cxn modelId="{C4F5C537-BEFB-4110-910C-0A96F46EDE45}" type="presParOf" srcId="{CB300508-ADDD-4453-8FEA-99267107F3B3}" destId="{0F2C55A8-C502-4F02-A6C6-9BED7D91BF81}" srcOrd="2" destOrd="0" presId="urn:microsoft.com/office/officeart/2005/8/layout/hList7"/>
    <dgm:cxn modelId="{052617CF-A5CD-49CE-AC97-7FF2141C359F}" type="presParOf" srcId="{CB300508-ADDD-4453-8FEA-99267107F3B3}" destId="{0F7C8B89-0D5B-48D3-B74D-859029732D1A}" srcOrd="3" destOrd="0" presId="urn:microsoft.com/office/officeart/2005/8/layout/hList7"/>
    <dgm:cxn modelId="{21A44876-A598-49DB-A630-0B1EAB5CD10D}" type="presParOf" srcId="{E4D92DBD-E646-4649-89C3-160ACB406721}" destId="{78B58F23-9D79-4519-A29E-C561DA811A75}" srcOrd="3" destOrd="0" presId="urn:microsoft.com/office/officeart/2005/8/layout/hList7"/>
    <dgm:cxn modelId="{C406EA3C-08EF-4B06-8988-F55CE915883F}" type="presParOf" srcId="{E4D92DBD-E646-4649-89C3-160ACB406721}" destId="{274F02AA-4680-441F-ADF7-CFC3D54564E8}" srcOrd="4" destOrd="0" presId="urn:microsoft.com/office/officeart/2005/8/layout/hList7"/>
    <dgm:cxn modelId="{57BF20E7-9DA6-4818-AE0F-E1CA9C7F5A4E}" type="presParOf" srcId="{274F02AA-4680-441F-ADF7-CFC3D54564E8}" destId="{6858B1BD-CF19-49FE-B968-245442B1751B}" srcOrd="0" destOrd="0" presId="urn:microsoft.com/office/officeart/2005/8/layout/hList7"/>
    <dgm:cxn modelId="{10FA1A37-E5D7-45EE-AE13-33B2FB13E245}" type="presParOf" srcId="{274F02AA-4680-441F-ADF7-CFC3D54564E8}" destId="{66EDF8EE-2B7A-49E1-B5DA-8D5C5C7BAE13}" srcOrd="1" destOrd="0" presId="urn:microsoft.com/office/officeart/2005/8/layout/hList7"/>
    <dgm:cxn modelId="{34A7CBA1-6DB3-4449-83B2-EE522D47932E}" type="presParOf" srcId="{274F02AA-4680-441F-ADF7-CFC3D54564E8}" destId="{A2D1259D-05F2-4206-ADE9-295189354DF7}" srcOrd="2" destOrd="0" presId="urn:microsoft.com/office/officeart/2005/8/layout/hList7"/>
    <dgm:cxn modelId="{DFDFCFDF-EF0C-46CB-B314-D3B27D864991}" type="presParOf" srcId="{274F02AA-4680-441F-ADF7-CFC3D54564E8}" destId="{45DB1B15-E6D6-4EC1-B558-E1ED6A6A0D35}" srcOrd="3" destOrd="0" presId="urn:microsoft.com/office/officeart/2005/8/layout/hList7"/>
    <dgm:cxn modelId="{E0E27B1F-35AE-472A-A9C7-E239210972B4}" type="presParOf" srcId="{E4D92DBD-E646-4649-89C3-160ACB406721}" destId="{0B7FFDF2-D30B-4992-B9E7-AD721BEC36EF}" srcOrd="5" destOrd="0" presId="urn:microsoft.com/office/officeart/2005/8/layout/hList7"/>
    <dgm:cxn modelId="{C20180AF-BC2B-4896-95C5-9A0932BE110F}" type="presParOf" srcId="{E4D92DBD-E646-4649-89C3-160ACB406721}" destId="{40212EA8-A003-457A-8A6C-4E745E35C6B0}" srcOrd="6" destOrd="0" presId="urn:microsoft.com/office/officeart/2005/8/layout/hList7"/>
    <dgm:cxn modelId="{1D406FF8-F25A-46C8-A4EA-C665068AF110}" type="presParOf" srcId="{40212EA8-A003-457A-8A6C-4E745E35C6B0}" destId="{78BC6C3E-AD29-47CD-AE86-8296132083B9}" srcOrd="0" destOrd="0" presId="urn:microsoft.com/office/officeart/2005/8/layout/hList7"/>
    <dgm:cxn modelId="{69ADB41B-9D5B-48EF-AEA7-E289D93674EC}" type="presParOf" srcId="{40212EA8-A003-457A-8A6C-4E745E35C6B0}" destId="{52F1D055-5A70-48BB-A6A7-3850106F0E49}" srcOrd="1" destOrd="0" presId="urn:microsoft.com/office/officeart/2005/8/layout/hList7"/>
    <dgm:cxn modelId="{F30CFFAC-4287-4F9A-B382-F5DEA3ECECB6}" type="presParOf" srcId="{40212EA8-A003-457A-8A6C-4E745E35C6B0}" destId="{3354A516-B999-4C86-9148-2DB0FF05DF8E}" srcOrd="2" destOrd="0" presId="urn:microsoft.com/office/officeart/2005/8/layout/hList7"/>
    <dgm:cxn modelId="{211162B7-0F0B-4752-A791-5458A7EEB403}" type="presParOf" srcId="{40212EA8-A003-457A-8A6C-4E745E35C6B0}" destId="{23770BD8-B24A-4360-B4BE-28036617C9AF}" srcOrd="3" destOrd="0" presId="urn:microsoft.com/office/officeart/2005/8/layout/hList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C938E-3271-4AE2-89CD-3617A0B7D9E9}">
      <dsp:nvSpPr>
        <dsp:cNvPr id="0" name=""/>
        <dsp:cNvSpPr/>
      </dsp:nvSpPr>
      <dsp:spPr>
        <a:xfrm>
          <a:off x="8953" y="0"/>
          <a:ext cx="2893933" cy="732978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Explored Technologies</a:t>
          </a:r>
          <a:br>
            <a:rPr lang="en-US" sz="2000" b="0" i="0" u="none" kern="1200" dirty="0"/>
          </a:br>
          <a:br>
            <a:rPr lang="en-US" sz="2000" b="0" i="0" u="none" kern="1200" dirty="0"/>
          </a:br>
          <a:r>
            <a:rPr lang="en-US" sz="2000" b="0" i="0" u="none" kern="1200" dirty="0"/>
            <a:t>Brainstormed Features and Workflow</a:t>
          </a:r>
          <a:br>
            <a:rPr lang="en-US" sz="2000" b="0" i="0" u="none" kern="1200" dirty="0"/>
          </a:br>
          <a:br>
            <a:rPr lang="en-US" sz="2000" b="0" i="0" u="none" kern="1200" dirty="0"/>
          </a:br>
          <a:r>
            <a:rPr lang="en-US" sz="2000" b="0" i="0" u="none" kern="1200" dirty="0"/>
            <a:t>NodeJS with Express </a:t>
          </a:r>
          <a:br>
            <a:rPr lang="en-US" sz="2000" b="0" i="0" u="none" kern="1200" dirty="0"/>
          </a:br>
          <a:br>
            <a:rPr lang="en-US" sz="2000" b="0" i="0" u="none" kern="1200" dirty="0"/>
          </a:br>
          <a:r>
            <a:rPr lang="en-US" sz="2000" b="0" i="0" u="none" kern="1200" dirty="0"/>
            <a:t>Integrated React with NodeJS</a:t>
          </a:r>
          <a:endParaRPr lang="en-US" sz="2000" kern="1200" dirty="0"/>
        </a:p>
      </dsp:txBody>
      <dsp:txXfrm>
        <a:off x="8953" y="2931912"/>
        <a:ext cx="2893933" cy="2931912"/>
      </dsp:txXfrm>
    </dsp:sp>
    <dsp:sp modelId="{0CF4B1AF-AF0C-44FC-98E6-064B87316151}">
      <dsp:nvSpPr>
        <dsp:cNvPr id="0" name=""/>
        <dsp:cNvSpPr/>
      </dsp:nvSpPr>
      <dsp:spPr>
        <a:xfrm>
          <a:off x="453020" y="665598"/>
          <a:ext cx="1993415" cy="1960683"/>
        </a:xfrm>
        <a:prstGeom prst="ellipse">
          <a:avLst/>
        </a:prstGeom>
        <a:solidFill>
          <a:schemeClr val="accent6"/>
        </a:solidFill>
        <a:ln w="3810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F3BF6FE8-2627-4B60-A33B-AEF7D3C53813}">
      <dsp:nvSpPr>
        <dsp:cNvPr id="0" name=""/>
        <dsp:cNvSpPr/>
      </dsp:nvSpPr>
      <dsp:spPr>
        <a:xfrm>
          <a:off x="2983512" y="0"/>
          <a:ext cx="2893933" cy="732978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Setup Development Environment</a:t>
          </a:r>
          <a:br>
            <a:rPr lang="en-US" sz="2000" b="0" i="0" u="none" kern="1200" dirty="0"/>
          </a:br>
          <a:br>
            <a:rPr lang="en-US" sz="2000" b="0" i="0" u="none" kern="1200" dirty="0"/>
          </a:br>
          <a:r>
            <a:rPr lang="en-US" sz="2000" b="0" i="0" u="none" kern="1200" dirty="0"/>
            <a:t>Client-Side Routing setup</a:t>
          </a:r>
          <a:br>
            <a:rPr lang="en-US" sz="2000" b="0" i="0" u="none" kern="1200" dirty="0"/>
          </a:br>
          <a:br>
            <a:rPr lang="en-US" sz="2000" b="0" i="0" u="none" kern="1200" dirty="0"/>
          </a:br>
          <a:r>
            <a:rPr lang="en-US" sz="2000" b="0" i="0" u="none" kern="1200" dirty="0"/>
            <a:t>Firebase Authentication</a:t>
          </a:r>
          <a:br>
            <a:rPr lang="en-US" sz="2000" b="0" i="0" u="none" kern="1200" dirty="0"/>
          </a:br>
          <a:br>
            <a:rPr lang="en-US" sz="2000" b="0" i="0" u="none" kern="1200" dirty="0"/>
          </a:br>
          <a:r>
            <a:rPr lang="en-US" sz="2000" b="0" i="0" u="none" kern="1200" dirty="0"/>
            <a:t>Integration with Yelp API</a:t>
          </a:r>
          <a:endParaRPr lang="en-US" sz="2000" kern="1200" dirty="0"/>
        </a:p>
      </dsp:txBody>
      <dsp:txXfrm>
        <a:off x="2983512" y="2931912"/>
        <a:ext cx="2893933" cy="2931912"/>
      </dsp:txXfrm>
    </dsp:sp>
    <dsp:sp modelId="{0F7C8B89-0D5B-48D3-B74D-859029732D1A}">
      <dsp:nvSpPr>
        <dsp:cNvPr id="0" name=""/>
        <dsp:cNvSpPr/>
      </dsp:nvSpPr>
      <dsp:spPr>
        <a:xfrm>
          <a:off x="3433772" y="665598"/>
          <a:ext cx="1993415" cy="1960683"/>
        </a:xfrm>
        <a:prstGeom prst="ellipse">
          <a:avLst/>
        </a:prstGeom>
        <a:solidFill>
          <a:schemeClr val="accent6"/>
        </a:solidFill>
        <a:ln w="38100" cap="flat" cmpd="sng" algn="ctr">
          <a:solidFill>
            <a:schemeClr val="lt1"/>
          </a:solidFill>
          <a:prstDash val="solid"/>
        </a:ln>
        <a:effectLst/>
      </dsp:spPr>
      <dsp:style>
        <a:lnRef idx="2">
          <a:scrgbClr r="0" g="0" b="0"/>
        </a:lnRef>
        <a:fillRef idx="1">
          <a:scrgbClr r="0" g="0" b="0"/>
        </a:fillRef>
        <a:effectRef idx="0">
          <a:scrgbClr r="0" g="0" b="0"/>
        </a:effectRef>
        <a:fontRef idx="minor"/>
      </dsp:style>
    </dsp:sp>
    <dsp:sp modelId="{6858B1BD-CF19-49FE-B968-245442B1751B}">
      <dsp:nvSpPr>
        <dsp:cNvPr id="0" name=""/>
        <dsp:cNvSpPr/>
      </dsp:nvSpPr>
      <dsp:spPr>
        <a:xfrm>
          <a:off x="5964264" y="0"/>
          <a:ext cx="2893933" cy="732978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Implemented Create, Read, Update and Delete of User Events</a:t>
          </a:r>
          <a:br>
            <a:rPr lang="en-US" sz="2000" kern="1200" dirty="0"/>
          </a:br>
          <a:br>
            <a:rPr lang="en-US" sz="2000" kern="1200" dirty="0"/>
          </a:br>
          <a:r>
            <a:rPr lang="en-US" sz="2000" kern="1200" dirty="0"/>
            <a:t>Setup Survey Page</a:t>
          </a:r>
          <a:br>
            <a:rPr lang="en-US" sz="2000" kern="1200" dirty="0"/>
          </a:br>
          <a:br>
            <a:rPr lang="en-US" sz="2000" kern="1200" dirty="0"/>
          </a:br>
          <a:r>
            <a:rPr lang="en-US" sz="2000" b="0" i="0" u="none" kern="1200" dirty="0"/>
            <a:t>Integration with SendGrid API</a:t>
          </a:r>
          <a:endParaRPr lang="en-US" sz="2000" kern="1200" dirty="0"/>
        </a:p>
      </dsp:txBody>
      <dsp:txXfrm>
        <a:off x="5964264" y="2931912"/>
        <a:ext cx="2893933" cy="2931912"/>
      </dsp:txXfrm>
    </dsp:sp>
    <dsp:sp modelId="{45DB1B15-E6D6-4EC1-B558-E1ED6A6A0D35}">
      <dsp:nvSpPr>
        <dsp:cNvPr id="0" name=""/>
        <dsp:cNvSpPr/>
      </dsp:nvSpPr>
      <dsp:spPr>
        <a:xfrm>
          <a:off x="6414523" y="665598"/>
          <a:ext cx="1993415" cy="1960683"/>
        </a:xfrm>
        <a:prstGeom prst="ellipse">
          <a:avLst/>
        </a:prstGeom>
        <a:solidFill>
          <a:schemeClr val="accent6"/>
        </a:solidFill>
        <a:ln w="38100" cap="flat" cmpd="sng" algn="ctr">
          <a:solidFill>
            <a:schemeClr val="lt1"/>
          </a:solidFill>
          <a:prstDash val="solid"/>
        </a:ln>
        <a:effectLst/>
      </dsp:spPr>
      <dsp:style>
        <a:lnRef idx="2">
          <a:scrgbClr r="0" g="0" b="0"/>
        </a:lnRef>
        <a:fillRef idx="1">
          <a:scrgbClr r="0" g="0" b="0"/>
        </a:fillRef>
        <a:effectRef idx="0">
          <a:scrgbClr r="0" g="0" b="0"/>
        </a:effectRef>
        <a:fontRef idx="minor"/>
      </dsp:style>
    </dsp:sp>
    <dsp:sp modelId="{78BC6C3E-AD29-47CD-AE86-8296132083B9}">
      <dsp:nvSpPr>
        <dsp:cNvPr id="0" name=""/>
        <dsp:cNvSpPr/>
      </dsp:nvSpPr>
      <dsp:spPr>
        <a:xfrm>
          <a:off x="8945016" y="0"/>
          <a:ext cx="2893933" cy="732978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u="none" kern="1200" dirty="0"/>
            <a:t>Implemented Restaurant Suggestion</a:t>
          </a:r>
          <a:br>
            <a:rPr lang="en-US" sz="2000" b="0" i="0" u="none" kern="1200" dirty="0"/>
          </a:br>
          <a:br>
            <a:rPr lang="en-US" sz="2000" b="0" i="0" u="none" kern="1200" dirty="0"/>
          </a:br>
          <a:r>
            <a:rPr lang="en-US" sz="2000" b="0" i="0" u="none" kern="1200" dirty="0"/>
            <a:t>Implemented Restaurant Voting Mechanism</a:t>
          </a:r>
          <a:br>
            <a:rPr lang="en-US" sz="2000" b="0" i="0" u="none" kern="1200" dirty="0"/>
          </a:br>
          <a:br>
            <a:rPr lang="en-US" sz="2000" b="0" i="0" u="none" kern="1200" dirty="0"/>
          </a:br>
          <a:r>
            <a:rPr lang="en-US" sz="2000" b="0" i="0" u="none" kern="1200" dirty="0"/>
            <a:t>Improve User Experience</a:t>
          </a:r>
          <a:endParaRPr lang="en-US" sz="2000" kern="1200" dirty="0"/>
        </a:p>
      </dsp:txBody>
      <dsp:txXfrm>
        <a:off x="8945016" y="2931912"/>
        <a:ext cx="2893933" cy="2931912"/>
      </dsp:txXfrm>
    </dsp:sp>
    <dsp:sp modelId="{23770BD8-B24A-4360-B4BE-28036617C9AF}">
      <dsp:nvSpPr>
        <dsp:cNvPr id="0" name=""/>
        <dsp:cNvSpPr/>
      </dsp:nvSpPr>
      <dsp:spPr>
        <a:xfrm>
          <a:off x="9395275" y="665598"/>
          <a:ext cx="1993415" cy="1960683"/>
        </a:xfrm>
        <a:prstGeom prst="ellipse">
          <a:avLst/>
        </a:prstGeom>
        <a:solidFill>
          <a:schemeClr val="accent6"/>
        </a:solidFill>
        <a:ln w="38100" cap="flat" cmpd="sng" algn="ctr">
          <a:solidFill>
            <a:schemeClr val="lt1"/>
          </a:solidFill>
          <a:prstDash val="solid"/>
        </a:ln>
        <a:effectLst/>
      </dsp:spPr>
      <dsp:style>
        <a:lnRef idx="2">
          <a:scrgbClr r="0" g="0" b="0"/>
        </a:lnRef>
        <a:fillRef idx="1">
          <a:scrgbClr r="0" g="0" b="0"/>
        </a:fillRef>
        <a:effectRef idx="0">
          <a:scrgbClr r="0" g="0" b="0"/>
        </a:effectRef>
        <a:fontRef idx="minor"/>
      </dsp:style>
    </dsp:sp>
    <dsp:sp modelId="{B19955A9-C927-482C-9ABC-F68F9EA00BA1}">
      <dsp:nvSpPr>
        <dsp:cNvPr id="0" name=""/>
        <dsp:cNvSpPr/>
      </dsp:nvSpPr>
      <dsp:spPr>
        <a:xfrm>
          <a:off x="473668" y="5849530"/>
          <a:ext cx="10894374" cy="1099467"/>
        </a:xfrm>
        <a:prstGeom prst="rightArrow">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12/1/2019</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x4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062569" y="5642329"/>
            <a:ext cx="12317529"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063690" y="4883854"/>
            <a:ext cx="1231640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062568" y="15823039"/>
            <a:ext cx="1246311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4051902" y="4883854"/>
            <a:ext cx="1231640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4050781" y="5642329"/>
            <a:ext cx="12317529"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4045819" y="15823039"/>
            <a:ext cx="1231640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4050781" y="16535289"/>
            <a:ext cx="12321812"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4045820" y="28517574"/>
            <a:ext cx="1232677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4045819" y="29227623"/>
            <a:ext cx="12326774"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059407" y="16517587"/>
            <a:ext cx="12463118"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505967" y="3228519"/>
            <a:ext cx="20420066" cy="962481"/>
          </a:xfrm>
          <a:prstGeom prst="rect">
            <a:avLst/>
          </a:prstGeom>
        </p:spPr>
        <p:txBody>
          <a:bodyPr lIns="95646" tIns="47823" rIns="95646" bIns="47823">
            <a:normAutofit/>
          </a:bodyPr>
          <a:lstStyle>
            <a:lvl1pPr marL="0" indent="0" algn="ctr">
              <a:buFontTx/>
              <a:buNone/>
              <a:defRPr sz="4000">
                <a:solidFill>
                  <a:schemeClr val="bg1"/>
                </a:solidFill>
                <a:latin typeface="Calibri" panose="020F0502020204030204" pitchFamily="34" charset="0"/>
                <a:cs typeface="Calibri" panose="020F050202020403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79" name="Text Placeholder 76"/>
          <p:cNvSpPr>
            <a:spLocks noGrp="1"/>
          </p:cNvSpPr>
          <p:nvPr>
            <p:ph type="body" sz="quarter" idx="151" hasCustomPrompt="1"/>
          </p:nvPr>
        </p:nvSpPr>
        <p:spPr>
          <a:xfrm>
            <a:off x="3505967" y="1815290"/>
            <a:ext cx="20420066" cy="1300652"/>
          </a:xfrm>
          <a:prstGeom prst="rect">
            <a:avLst/>
          </a:prstGeom>
        </p:spPr>
        <p:txBody>
          <a:bodyPr lIns="95646" tIns="47823" rIns="95646" bIns="47823" anchor="t" anchorCtr="1">
            <a:normAutofit/>
          </a:bodyPr>
          <a:lstStyle>
            <a:lvl1pPr marL="0" indent="0" algn="ctr">
              <a:buFontTx/>
              <a:buNone/>
              <a:defRPr sz="6000">
                <a:solidFill>
                  <a:schemeClr val="bg1"/>
                </a:solidFill>
                <a:latin typeface="Calibri" panose="020F0502020204030204" pitchFamily="34" charset="0"/>
                <a:cs typeface="Calibri" panose="020F050202020403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80" name="Text Placeholder 76"/>
          <p:cNvSpPr>
            <a:spLocks noGrp="1"/>
          </p:cNvSpPr>
          <p:nvPr>
            <p:ph type="body" sz="quarter" idx="153" hasCustomPrompt="1"/>
          </p:nvPr>
        </p:nvSpPr>
        <p:spPr>
          <a:xfrm>
            <a:off x="3505967" y="263674"/>
            <a:ext cx="20420066" cy="1488126"/>
          </a:xfrm>
          <a:prstGeom prst="rect">
            <a:avLst/>
          </a:prstGeom>
        </p:spPr>
        <p:txBody>
          <a:bodyPr lIns="95646" tIns="47823" rIns="95646" bIns="47823" anchor="t" anchorCtr="1">
            <a:normAutofit/>
          </a:bodyPr>
          <a:lstStyle>
            <a:lvl1pPr marL="0" indent="0" algn="ctr">
              <a:buFontTx/>
              <a:buNone/>
              <a:defRPr sz="7200" b="1">
                <a:solidFill>
                  <a:schemeClr val="bg1"/>
                </a:solidFill>
                <a:latin typeface="Calibri" panose="020F0502020204030204" pitchFamily="34" charset="0"/>
                <a:cs typeface="Calibri" panose="020F050202020403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21" name="Text Placeholder 76">
            <a:extLst>
              <a:ext uri="{FF2B5EF4-FFF2-40B4-BE49-F238E27FC236}">
                <a16:creationId xmlns:a16="http://schemas.microsoft.com/office/drawing/2014/main" id="{2759A66D-A712-9741-9A2C-9D94DDF3C390}"/>
              </a:ext>
            </a:extLst>
          </p:cNvPr>
          <p:cNvSpPr>
            <a:spLocks noGrp="1"/>
          </p:cNvSpPr>
          <p:nvPr>
            <p:ph type="body" sz="quarter" idx="150" hasCustomPrompt="1"/>
          </p:nvPr>
        </p:nvSpPr>
        <p:spPr>
          <a:xfrm>
            <a:off x="3505967" y="3228519"/>
            <a:ext cx="20420066" cy="962481"/>
          </a:xfrm>
          <a:prstGeom prst="rect">
            <a:avLst/>
          </a:prstGeom>
        </p:spPr>
        <p:txBody>
          <a:bodyPr lIns="95646" tIns="47823" rIns="95646" bIns="47823">
            <a:normAutofit/>
          </a:bodyPr>
          <a:lstStyle>
            <a:lvl1pPr marL="0" indent="0" algn="ctr">
              <a:buFontTx/>
              <a:buNone/>
              <a:defRPr sz="4000">
                <a:solidFill>
                  <a:schemeClr val="bg1"/>
                </a:solidFill>
                <a:latin typeface="Calibri" panose="020F0502020204030204" pitchFamily="34" charset="0"/>
                <a:cs typeface="Calibri" panose="020F050202020403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22" name="Text Placeholder 76">
            <a:extLst>
              <a:ext uri="{FF2B5EF4-FFF2-40B4-BE49-F238E27FC236}">
                <a16:creationId xmlns:a16="http://schemas.microsoft.com/office/drawing/2014/main" id="{D92C3417-96B4-FA4D-A7BF-52C75BB0136E}"/>
              </a:ext>
            </a:extLst>
          </p:cNvPr>
          <p:cNvSpPr>
            <a:spLocks noGrp="1"/>
          </p:cNvSpPr>
          <p:nvPr>
            <p:ph type="body" sz="quarter" idx="151" hasCustomPrompt="1"/>
          </p:nvPr>
        </p:nvSpPr>
        <p:spPr>
          <a:xfrm>
            <a:off x="3505967" y="1815290"/>
            <a:ext cx="20420066" cy="1300652"/>
          </a:xfrm>
          <a:prstGeom prst="rect">
            <a:avLst/>
          </a:prstGeom>
        </p:spPr>
        <p:txBody>
          <a:bodyPr lIns="95646" tIns="47823" rIns="95646" bIns="47823" anchor="t" anchorCtr="1">
            <a:normAutofit/>
          </a:bodyPr>
          <a:lstStyle>
            <a:lvl1pPr marL="0" indent="0" algn="ctr">
              <a:buFontTx/>
              <a:buNone/>
              <a:defRPr sz="6000">
                <a:solidFill>
                  <a:schemeClr val="bg1"/>
                </a:solidFill>
                <a:latin typeface="Calibri" panose="020F0502020204030204" pitchFamily="34" charset="0"/>
                <a:cs typeface="Calibri" panose="020F050202020403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23" name="Text Placeholder 76">
            <a:extLst>
              <a:ext uri="{FF2B5EF4-FFF2-40B4-BE49-F238E27FC236}">
                <a16:creationId xmlns:a16="http://schemas.microsoft.com/office/drawing/2014/main" id="{8180B841-0E74-2A47-9AAC-859EAD6A78F2}"/>
              </a:ext>
            </a:extLst>
          </p:cNvPr>
          <p:cNvSpPr>
            <a:spLocks noGrp="1"/>
          </p:cNvSpPr>
          <p:nvPr>
            <p:ph type="body" sz="quarter" idx="153" hasCustomPrompt="1"/>
          </p:nvPr>
        </p:nvSpPr>
        <p:spPr>
          <a:xfrm>
            <a:off x="3505967" y="263674"/>
            <a:ext cx="20420066" cy="1488126"/>
          </a:xfrm>
          <a:prstGeom prst="rect">
            <a:avLst/>
          </a:prstGeom>
        </p:spPr>
        <p:txBody>
          <a:bodyPr lIns="95646" tIns="47823" rIns="95646" bIns="47823" anchor="t" anchorCtr="1">
            <a:normAutofit/>
          </a:bodyPr>
          <a:lstStyle>
            <a:lvl1pPr marL="0" indent="0" algn="ctr">
              <a:buFontTx/>
              <a:buNone/>
              <a:defRPr sz="7200" b="1">
                <a:solidFill>
                  <a:schemeClr val="bg1"/>
                </a:solidFill>
                <a:latin typeface="Calibri" panose="020F0502020204030204" pitchFamily="34" charset="0"/>
                <a:cs typeface="Calibri" panose="020F0502020204030204" pitchFamily="34" charset="0"/>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
        <p:nvSpPr>
          <p:cNvPr id="24" name="Text Placeholder 3">
            <a:extLst>
              <a:ext uri="{FF2B5EF4-FFF2-40B4-BE49-F238E27FC236}">
                <a16:creationId xmlns:a16="http://schemas.microsoft.com/office/drawing/2014/main" id="{3D45E765-2C96-9346-9E4F-C0E873762E5D}"/>
              </a:ext>
            </a:extLst>
          </p:cNvPr>
          <p:cNvSpPr>
            <a:spLocks noGrp="1"/>
          </p:cNvSpPr>
          <p:nvPr>
            <p:ph type="body" sz="quarter" idx="10" hasCustomPrompt="1"/>
          </p:nvPr>
        </p:nvSpPr>
        <p:spPr>
          <a:xfrm>
            <a:off x="1062569" y="5642329"/>
            <a:ext cx="12317529"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1" name="Text Placeholder 5">
            <a:extLst>
              <a:ext uri="{FF2B5EF4-FFF2-40B4-BE49-F238E27FC236}">
                <a16:creationId xmlns:a16="http://schemas.microsoft.com/office/drawing/2014/main" id="{A92CB15E-539D-5A4A-AF06-92E4716C7B35}"/>
              </a:ext>
            </a:extLst>
          </p:cNvPr>
          <p:cNvSpPr>
            <a:spLocks noGrp="1"/>
          </p:cNvSpPr>
          <p:nvPr>
            <p:ph type="body" sz="quarter" idx="11" hasCustomPrompt="1"/>
          </p:nvPr>
        </p:nvSpPr>
        <p:spPr>
          <a:xfrm>
            <a:off x="1063690" y="4883854"/>
            <a:ext cx="1231640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2" name="Text Placeholder 5">
            <a:extLst>
              <a:ext uri="{FF2B5EF4-FFF2-40B4-BE49-F238E27FC236}">
                <a16:creationId xmlns:a16="http://schemas.microsoft.com/office/drawing/2014/main" id="{72D26C35-EE3C-2F49-A302-089D7A6CD4C0}"/>
              </a:ext>
            </a:extLst>
          </p:cNvPr>
          <p:cNvSpPr>
            <a:spLocks noGrp="1"/>
          </p:cNvSpPr>
          <p:nvPr>
            <p:ph type="body" sz="quarter" idx="20" hasCustomPrompt="1"/>
          </p:nvPr>
        </p:nvSpPr>
        <p:spPr>
          <a:xfrm>
            <a:off x="1062568" y="15823039"/>
            <a:ext cx="1246311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3" name="Text Placeholder 5">
            <a:extLst>
              <a:ext uri="{FF2B5EF4-FFF2-40B4-BE49-F238E27FC236}">
                <a16:creationId xmlns:a16="http://schemas.microsoft.com/office/drawing/2014/main" id="{0C086D80-D1B0-1948-BA3F-BB014656B83D}"/>
              </a:ext>
            </a:extLst>
          </p:cNvPr>
          <p:cNvSpPr>
            <a:spLocks noGrp="1"/>
          </p:cNvSpPr>
          <p:nvPr>
            <p:ph type="body" sz="quarter" idx="25" hasCustomPrompt="1"/>
          </p:nvPr>
        </p:nvSpPr>
        <p:spPr>
          <a:xfrm>
            <a:off x="14051902" y="4883854"/>
            <a:ext cx="1231640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4" name="Text Placeholder 3">
            <a:extLst>
              <a:ext uri="{FF2B5EF4-FFF2-40B4-BE49-F238E27FC236}">
                <a16:creationId xmlns:a16="http://schemas.microsoft.com/office/drawing/2014/main" id="{8A30010A-C710-E34C-A8FF-85C070E98488}"/>
              </a:ext>
            </a:extLst>
          </p:cNvPr>
          <p:cNvSpPr>
            <a:spLocks noGrp="1"/>
          </p:cNvSpPr>
          <p:nvPr>
            <p:ph type="body" sz="quarter" idx="26" hasCustomPrompt="1"/>
          </p:nvPr>
        </p:nvSpPr>
        <p:spPr>
          <a:xfrm>
            <a:off x="14050781" y="5642329"/>
            <a:ext cx="12317529"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5" name="Text Placeholder 5">
            <a:extLst>
              <a:ext uri="{FF2B5EF4-FFF2-40B4-BE49-F238E27FC236}">
                <a16:creationId xmlns:a16="http://schemas.microsoft.com/office/drawing/2014/main" id="{69CA6DAC-92B7-A64C-AAF3-F529AE789264}"/>
              </a:ext>
            </a:extLst>
          </p:cNvPr>
          <p:cNvSpPr>
            <a:spLocks noGrp="1"/>
          </p:cNvSpPr>
          <p:nvPr>
            <p:ph type="body" sz="quarter" idx="27" hasCustomPrompt="1"/>
          </p:nvPr>
        </p:nvSpPr>
        <p:spPr>
          <a:xfrm>
            <a:off x="14045819" y="15823039"/>
            <a:ext cx="1231640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36" name="Text Placeholder 3">
            <a:extLst>
              <a:ext uri="{FF2B5EF4-FFF2-40B4-BE49-F238E27FC236}">
                <a16:creationId xmlns:a16="http://schemas.microsoft.com/office/drawing/2014/main" id="{5C7E0CA1-0D49-814A-A44C-893ED2E8EFD6}"/>
              </a:ext>
            </a:extLst>
          </p:cNvPr>
          <p:cNvSpPr>
            <a:spLocks noGrp="1"/>
          </p:cNvSpPr>
          <p:nvPr>
            <p:ph type="body" sz="quarter" idx="28" hasCustomPrompt="1"/>
          </p:nvPr>
        </p:nvSpPr>
        <p:spPr>
          <a:xfrm>
            <a:off x="14050781" y="16535289"/>
            <a:ext cx="12321812"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7" name="Text Placeholder 5">
            <a:extLst>
              <a:ext uri="{FF2B5EF4-FFF2-40B4-BE49-F238E27FC236}">
                <a16:creationId xmlns:a16="http://schemas.microsoft.com/office/drawing/2014/main" id="{85BEE7C8-BBDE-6944-857B-B777DE73D3FE}"/>
              </a:ext>
            </a:extLst>
          </p:cNvPr>
          <p:cNvSpPr>
            <a:spLocks noGrp="1"/>
          </p:cNvSpPr>
          <p:nvPr>
            <p:ph type="body" sz="quarter" idx="29" hasCustomPrompt="1"/>
          </p:nvPr>
        </p:nvSpPr>
        <p:spPr>
          <a:xfrm>
            <a:off x="14045820" y="28517574"/>
            <a:ext cx="1232677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8" name="Text Placeholder 3">
            <a:extLst>
              <a:ext uri="{FF2B5EF4-FFF2-40B4-BE49-F238E27FC236}">
                <a16:creationId xmlns:a16="http://schemas.microsoft.com/office/drawing/2014/main" id="{3B9E2F46-F02C-3040-AC45-8E4B4619A7D0}"/>
              </a:ext>
            </a:extLst>
          </p:cNvPr>
          <p:cNvSpPr>
            <a:spLocks noGrp="1"/>
          </p:cNvSpPr>
          <p:nvPr>
            <p:ph type="body" sz="quarter" idx="30" hasCustomPrompt="1"/>
          </p:nvPr>
        </p:nvSpPr>
        <p:spPr>
          <a:xfrm>
            <a:off x="14045819" y="29227623"/>
            <a:ext cx="12326774"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39" name="Text Placeholder 3">
            <a:extLst>
              <a:ext uri="{FF2B5EF4-FFF2-40B4-BE49-F238E27FC236}">
                <a16:creationId xmlns:a16="http://schemas.microsoft.com/office/drawing/2014/main" id="{934DF0F2-04FA-3344-9BE4-4980BAF639D9}"/>
              </a:ext>
            </a:extLst>
          </p:cNvPr>
          <p:cNvSpPr>
            <a:spLocks noGrp="1"/>
          </p:cNvSpPr>
          <p:nvPr>
            <p:ph type="body" sz="quarter" idx="96" hasCustomPrompt="1"/>
          </p:nvPr>
        </p:nvSpPr>
        <p:spPr>
          <a:xfrm>
            <a:off x="1059407" y="16517587"/>
            <a:ext cx="12463118" cy="765388"/>
          </a:xfrm>
          <a:prstGeom prst="rect">
            <a:avLst/>
          </a:prstGeom>
        </p:spPr>
        <p:txBody>
          <a:bodyPr wrap="square" lIns="196113" tIns="196113" rIns="196113" bIns="196113">
            <a:spAutoFit/>
          </a:bodyPr>
          <a:lstStyle>
            <a:lvl1pPr marL="0" indent="0">
              <a:buNone/>
              <a:defRPr sz="2400">
                <a:solidFill>
                  <a:schemeClr val="tx1"/>
                </a:solidFill>
                <a:latin typeface="Calibri" panose="020F0502020204030204" pitchFamily="34" charset="0"/>
                <a:cs typeface="Calibri" panose="020F0502020204030204" pitchFamily="34"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38999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4.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623EFFB-CC1B-5940-AE70-2D8BEC399C5F}"/>
              </a:ext>
            </a:extLst>
          </p:cNvPr>
          <p:cNvGraphicFramePr>
            <a:graphicFrameLocks noGrp="1"/>
          </p:cNvGraphicFramePr>
          <p:nvPr userDrawn="1">
            <p:extLst>
              <p:ext uri="{D42A27DB-BD31-4B8C-83A1-F6EECF244321}">
                <p14:modId xmlns:p14="http://schemas.microsoft.com/office/powerpoint/2010/main" val="3849327210"/>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4"/>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5"/>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dirty="0">
                        <a:solidFill>
                          <a:srgbClr val="1F3A4E"/>
                        </a:solidFill>
                      </a:endParaRPr>
                    </a:p>
                  </a:txBody>
                  <a:tcPr marL="182880" marT="137160">
                    <a:blipFill dpi="0" rotWithShape="1">
                      <a:blip r:embed="rId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graphicFrame>
        <p:nvGraphicFramePr>
          <p:cNvPr id="4" name="Table 3">
            <a:extLst>
              <a:ext uri="{FF2B5EF4-FFF2-40B4-BE49-F238E27FC236}">
                <a16:creationId xmlns:a16="http://schemas.microsoft.com/office/drawing/2014/main" id="{DF1AEBC4-2147-B346-8115-F6F825BF9B87}"/>
              </a:ext>
            </a:extLst>
          </p:cNvPr>
          <p:cNvGraphicFramePr>
            <a:graphicFrameLocks noGrp="1"/>
          </p:cNvGraphicFramePr>
          <p:nvPr userDrawn="1">
            <p:extLst>
              <p:ext uri="{D42A27DB-BD31-4B8C-83A1-F6EECF244321}">
                <p14:modId xmlns:p14="http://schemas.microsoft.com/office/powerpoint/2010/main" val="4227822302"/>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597175">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30"x40"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dirty="0">
                        <a:solidFill>
                          <a:srgbClr val="1F3A4E"/>
                        </a:solidFill>
                      </a:endParaRPr>
                    </a:p>
                    <a:p>
                      <a:pPr algn="ctr"/>
                      <a:endParaRPr lang="en-US" sz="2400" dirty="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a 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40 inches tall</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by</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30 inches wide</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30 tall x 40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48 tall x 36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dirty="0">
                        <a:solidFill>
                          <a:srgbClr val="1F3A4E"/>
                        </a:solidFill>
                      </a:endParaRPr>
                    </a:p>
                  </a:txBody>
                  <a:tcPr>
                    <a:blipFill rotWithShape="1">
                      <a:blip r:embed="rId8"/>
                      <a:stretch>
                        <a:fillRect/>
                      </a:stretch>
                    </a:blipFill>
                  </a:tcPr>
                </a:tc>
                <a:tc rowSpan="2">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dirty="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dirty="0">
                        <a:solidFill>
                          <a:srgbClr val="1F3A4E"/>
                        </a:solidFill>
                      </a:endParaRPr>
                    </a:p>
                  </a:txBody>
                  <a:tcPr>
                    <a:blipFill rotWithShape="1">
                      <a:blip r:embed="rId9"/>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0"/>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11"/>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sp>
        <p:nvSpPr>
          <p:cNvPr id="5" name="Rectangle 36">
            <a:extLst>
              <a:ext uri="{FF2B5EF4-FFF2-40B4-BE49-F238E27FC236}">
                <a16:creationId xmlns:a16="http://schemas.microsoft.com/office/drawing/2014/main" id="{37E89271-2917-244A-9193-720581A0CB66}"/>
              </a:ext>
            </a:extLst>
          </p:cNvPr>
          <p:cNvSpPr>
            <a:spLocks noChangeArrowheads="1"/>
          </p:cNvSpPr>
          <p:nvPr userDrawn="1"/>
        </p:nvSpPr>
        <p:spPr bwMode="auto">
          <a:xfrm>
            <a:off x="0" y="34855382"/>
            <a:ext cx="274320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ectangle 36">
            <a:extLst>
              <a:ext uri="{FF2B5EF4-FFF2-40B4-BE49-F238E27FC236}">
                <a16:creationId xmlns:a16="http://schemas.microsoft.com/office/drawing/2014/main" id="{A5900801-BF4B-634E-907A-140977F4BDD8}"/>
              </a:ext>
            </a:extLst>
          </p:cNvPr>
          <p:cNvSpPr>
            <a:spLocks noChangeArrowheads="1"/>
          </p:cNvSpPr>
          <p:nvPr userDrawn="1"/>
        </p:nvSpPr>
        <p:spPr bwMode="auto">
          <a:xfrm>
            <a:off x="0" y="-15834"/>
            <a:ext cx="274320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3C7C891C-CFD3-754B-9418-052BCBA551C8}"/>
              </a:ext>
            </a:extLst>
          </p:cNvPr>
          <p:cNvSpPr/>
          <p:nvPr userDrawn="1"/>
        </p:nvSpPr>
        <p:spPr>
          <a:xfrm>
            <a:off x="587574" y="4135663"/>
            <a:ext cx="26256853" cy="31331883"/>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8" name="Text Box 14">
            <a:extLst>
              <a:ext uri="{FF2B5EF4-FFF2-40B4-BE49-F238E27FC236}">
                <a16:creationId xmlns:a16="http://schemas.microsoft.com/office/drawing/2014/main" id="{47C10D95-84DC-534D-B0D5-E2CDE1CBA36C}"/>
              </a:ext>
            </a:extLst>
          </p:cNvPr>
          <p:cNvSpPr txBox="1">
            <a:spLocks noChangeArrowheads="1"/>
          </p:cNvSpPr>
          <p:nvPr userDrawn="1"/>
        </p:nvSpPr>
        <p:spPr bwMode="auto">
          <a:xfrm>
            <a:off x="545404" y="35718817"/>
            <a:ext cx="2797689" cy="341436"/>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5CB6B949-8E8E-1F44-BDA0-D9AFC21D4F1D}"/>
              </a:ext>
            </a:extLst>
          </p:cNvPr>
          <p:cNvSpPr>
            <a:spLocks noChangeArrowheads="1"/>
          </p:cNvSpPr>
          <p:nvPr userDrawn="1"/>
        </p:nvSpPr>
        <p:spPr bwMode="auto">
          <a:xfrm>
            <a:off x="0" y="34855382"/>
            <a:ext cx="27432000" cy="172687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Rectangle 36">
            <a:extLst>
              <a:ext uri="{FF2B5EF4-FFF2-40B4-BE49-F238E27FC236}">
                <a16:creationId xmlns:a16="http://schemas.microsoft.com/office/drawing/2014/main" id="{631FCDF5-EAF1-2148-8D3D-12DB61BC3A75}"/>
              </a:ext>
            </a:extLst>
          </p:cNvPr>
          <p:cNvSpPr>
            <a:spLocks noChangeArrowheads="1"/>
          </p:cNvSpPr>
          <p:nvPr userDrawn="1"/>
        </p:nvSpPr>
        <p:spPr bwMode="auto">
          <a:xfrm>
            <a:off x="0" y="-15834"/>
            <a:ext cx="27432000" cy="5186922"/>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5" name="Rounded Rectangle 4">
            <a:extLst>
              <a:ext uri="{FF2B5EF4-FFF2-40B4-BE49-F238E27FC236}">
                <a16:creationId xmlns:a16="http://schemas.microsoft.com/office/drawing/2014/main" id="{DE594C5B-1ED5-0248-ACF0-957CA143F805}"/>
              </a:ext>
            </a:extLst>
          </p:cNvPr>
          <p:cNvSpPr/>
          <p:nvPr userDrawn="1"/>
        </p:nvSpPr>
        <p:spPr>
          <a:xfrm>
            <a:off x="587574" y="4135663"/>
            <a:ext cx="26256853" cy="31331883"/>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6" name="Text Box 14">
            <a:extLst>
              <a:ext uri="{FF2B5EF4-FFF2-40B4-BE49-F238E27FC236}">
                <a16:creationId xmlns:a16="http://schemas.microsoft.com/office/drawing/2014/main" id="{43720EA3-3612-CB4D-8F28-43057B79BCE8}"/>
              </a:ext>
            </a:extLst>
          </p:cNvPr>
          <p:cNvSpPr txBox="1">
            <a:spLocks noChangeArrowheads="1"/>
          </p:cNvSpPr>
          <p:nvPr userDrawn="1"/>
        </p:nvSpPr>
        <p:spPr bwMode="auto">
          <a:xfrm>
            <a:off x="545404" y="35718817"/>
            <a:ext cx="2797689" cy="341436"/>
          </a:xfrm>
          <a:prstGeom prst="rect">
            <a:avLst/>
          </a:prstGeom>
          <a:noFill/>
          <a:ln w="9525">
            <a:noFill/>
            <a:miter lim="800000"/>
            <a:headEnd/>
            <a:tailEnd/>
          </a:ln>
          <a:effectLst/>
        </p:spPr>
        <p:txBody>
          <a:bodyPr wrap="square"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70733792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25.png"/><Relationship Id="rId26" Type="http://schemas.microsoft.com/office/2007/relationships/diagramDrawing" Target="../diagrams/drawing1.xml"/><Relationship Id="rId39" Type="http://schemas.openxmlformats.org/officeDocument/2006/relationships/image" Target="../media/image41.jpeg"/><Relationship Id="rId21" Type="http://schemas.openxmlformats.org/officeDocument/2006/relationships/image" Target="../media/image28.svg"/><Relationship Id="rId34" Type="http://schemas.openxmlformats.org/officeDocument/2006/relationships/image" Target="../media/image36.pn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5" Type="http://schemas.openxmlformats.org/officeDocument/2006/relationships/diagramColors" Target="../diagrams/colors1.xml"/><Relationship Id="rId33" Type="http://schemas.openxmlformats.org/officeDocument/2006/relationships/image" Target="../media/image35.svg"/><Relationship Id="rId38" Type="http://schemas.openxmlformats.org/officeDocument/2006/relationships/image" Target="../media/image40.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diagramQuickStyle" Target="../diagrams/quickStyle1.xml"/><Relationship Id="rId32" Type="http://schemas.openxmlformats.org/officeDocument/2006/relationships/image" Target="../media/image34.png"/><Relationship Id="rId37" Type="http://schemas.openxmlformats.org/officeDocument/2006/relationships/image" Target="../media/image39.png"/><Relationship Id="rId5" Type="http://schemas.openxmlformats.org/officeDocument/2006/relationships/image" Target="../media/image12.svg"/><Relationship Id="rId15" Type="http://schemas.openxmlformats.org/officeDocument/2006/relationships/image" Target="../media/image22.png"/><Relationship Id="rId23" Type="http://schemas.openxmlformats.org/officeDocument/2006/relationships/diagramLayout" Target="../diagrams/layout1.xml"/><Relationship Id="rId28" Type="http://schemas.openxmlformats.org/officeDocument/2006/relationships/image" Target="../media/image30.svg"/><Relationship Id="rId36" Type="http://schemas.openxmlformats.org/officeDocument/2006/relationships/image" Target="../media/image38.jpeg"/><Relationship Id="rId10" Type="http://schemas.openxmlformats.org/officeDocument/2006/relationships/image" Target="../media/image17.png"/><Relationship Id="rId19" Type="http://schemas.openxmlformats.org/officeDocument/2006/relationships/image" Target="../media/image26.svg"/><Relationship Id="rId31" Type="http://schemas.openxmlformats.org/officeDocument/2006/relationships/image" Target="../media/image33.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diagramData" Target="../diagrams/data1.xml"/><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jpeg"/><Relationship Id="rId8" Type="http://schemas.openxmlformats.org/officeDocument/2006/relationships/image" Target="../media/image15.png"/><Relationship Id="rId3"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58227E-E937-AF41-B41C-3007471EA440}"/>
              </a:ext>
            </a:extLst>
          </p:cNvPr>
          <p:cNvSpPr>
            <a:spLocks noGrp="1"/>
          </p:cNvSpPr>
          <p:nvPr>
            <p:ph type="body" sz="quarter" idx="10"/>
          </p:nvPr>
        </p:nvSpPr>
        <p:spPr>
          <a:xfrm>
            <a:off x="1213848" y="9123861"/>
            <a:ext cx="12317529" cy="1965717"/>
          </a:xfrm>
        </p:spPr>
        <p:txBody>
          <a:bodyPr/>
          <a:lstStyle/>
          <a:p>
            <a:pPr marL="342900" indent="-342900" algn="just">
              <a:buFont typeface="Arial" panose="020B0604020202020204" pitchFamily="34" charset="0"/>
              <a:buChar char="•"/>
            </a:pPr>
            <a:r>
              <a:rPr lang="en-US" sz="3000" dirty="0"/>
              <a:t>Hosting a dining plan for a group is challenging and time consuming</a:t>
            </a:r>
          </a:p>
          <a:p>
            <a:pPr marL="342900" indent="-342900" algn="just">
              <a:buFont typeface="Arial" panose="020B0604020202020204" pitchFamily="34" charset="0"/>
              <a:buChar char="•"/>
            </a:pPr>
            <a:r>
              <a:rPr lang="en-US" sz="3000" dirty="0"/>
              <a:t>Everyone has different food interests, dietary restrictions, and availability</a:t>
            </a:r>
          </a:p>
          <a:p>
            <a:pPr marL="342900" indent="-342900" algn="just">
              <a:buFont typeface="Arial" panose="020B0604020202020204" pitchFamily="34" charset="0"/>
              <a:buChar char="•"/>
            </a:pPr>
            <a:r>
              <a:rPr lang="en-US" sz="3000" dirty="0"/>
              <a:t>To avoid conflicts, not everyone shares their opinions or preferences</a:t>
            </a:r>
          </a:p>
        </p:txBody>
      </p:sp>
      <p:sp>
        <p:nvSpPr>
          <p:cNvPr id="3" name="Text Placeholder 2">
            <a:extLst>
              <a:ext uri="{FF2B5EF4-FFF2-40B4-BE49-F238E27FC236}">
                <a16:creationId xmlns:a16="http://schemas.microsoft.com/office/drawing/2014/main" id="{5986CB19-AFDD-2744-9270-A9792DE6E861}"/>
              </a:ext>
            </a:extLst>
          </p:cNvPr>
          <p:cNvSpPr>
            <a:spLocks noGrp="1"/>
          </p:cNvSpPr>
          <p:nvPr>
            <p:ph type="body" sz="quarter" idx="11"/>
          </p:nvPr>
        </p:nvSpPr>
        <p:spPr>
          <a:xfrm>
            <a:off x="1214969" y="8365386"/>
            <a:ext cx="12316408" cy="697033"/>
          </a:xfrm>
        </p:spPr>
        <p:txBody>
          <a:bodyPr/>
          <a:lstStyle/>
          <a:p>
            <a:pPr algn="l"/>
            <a:r>
              <a:rPr lang="en-US" u="none" dirty="0"/>
              <a:t>       </a:t>
            </a:r>
            <a:r>
              <a:rPr lang="en-US" dirty="0"/>
              <a:t>PROBLEM/OPPORTUNITY</a:t>
            </a:r>
          </a:p>
        </p:txBody>
      </p:sp>
      <p:sp>
        <p:nvSpPr>
          <p:cNvPr id="13" name="Text Placeholder 12">
            <a:extLst>
              <a:ext uri="{FF2B5EF4-FFF2-40B4-BE49-F238E27FC236}">
                <a16:creationId xmlns:a16="http://schemas.microsoft.com/office/drawing/2014/main" id="{D14219AF-9F6B-0744-A25A-99ADE3204293}"/>
              </a:ext>
            </a:extLst>
          </p:cNvPr>
          <p:cNvSpPr>
            <a:spLocks noGrp="1"/>
          </p:cNvSpPr>
          <p:nvPr>
            <p:ph type="body" sz="quarter" idx="151"/>
          </p:nvPr>
        </p:nvSpPr>
        <p:spPr>
          <a:xfrm>
            <a:off x="3066907" y="3425735"/>
            <a:ext cx="20420066" cy="1300652"/>
          </a:xfrm>
        </p:spPr>
        <p:txBody>
          <a:bodyPr>
            <a:normAutofit/>
          </a:bodyPr>
          <a:lstStyle/>
          <a:p>
            <a:r>
              <a:rPr lang="en-US" sz="3000" b="1" dirty="0"/>
              <a:t>WITH        FROM PANDAS</a:t>
            </a:r>
          </a:p>
        </p:txBody>
      </p:sp>
      <p:sp>
        <p:nvSpPr>
          <p:cNvPr id="29" name="Text Placeholder 1">
            <a:extLst>
              <a:ext uri="{FF2B5EF4-FFF2-40B4-BE49-F238E27FC236}">
                <a16:creationId xmlns:a16="http://schemas.microsoft.com/office/drawing/2014/main" id="{30D971AE-C151-4491-9E35-A225F6244214}"/>
              </a:ext>
            </a:extLst>
          </p:cNvPr>
          <p:cNvSpPr txBox="1">
            <a:spLocks/>
          </p:cNvSpPr>
          <p:nvPr/>
        </p:nvSpPr>
        <p:spPr>
          <a:xfrm>
            <a:off x="1365127" y="12262338"/>
            <a:ext cx="12317529" cy="3073712"/>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342900" indent="-342900" algn="just">
              <a:buFont typeface="Arial" pitchFamily="34" charset="0"/>
              <a:buChar char="•"/>
            </a:pPr>
            <a:r>
              <a:rPr lang="en-US" sz="3000" dirty="0"/>
              <a:t>Create and manage dining invitations as a host or respond as a guest</a:t>
            </a:r>
          </a:p>
          <a:p>
            <a:pPr marL="342900" indent="-342900" algn="just">
              <a:buFont typeface="Arial" pitchFamily="34" charset="0"/>
              <a:buChar char="•"/>
            </a:pPr>
            <a:r>
              <a:rPr lang="en-US" sz="3000" dirty="0"/>
              <a:t>Store food preferences and dietary restrictions of each user during sign up</a:t>
            </a:r>
          </a:p>
          <a:p>
            <a:pPr marL="342900" indent="-342900" algn="just">
              <a:buFont typeface="Arial" pitchFamily="34" charset="0"/>
              <a:buChar char="•"/>
            </a:pPr>
            <a:r>
              <a:rPr lang="en-US" sz="3000" dirty="0"/>
              <a:t>Suggest restaurants based on their saved preferences</a:t>
            </a:r>
            <a:endParaRPr lang="en-US" sz="3000" dirty="0">
              <a:highlight>
                <a:srgbClr val="FFFF00"/>
              </a:highlight>
            </a:endParaRPr>
          </a:p>
          <a:p>
            <a:pPr marL="342900" indent="-342900" algn="just">
              <a:buFont typeface="Arial" pitchFamily="34" charset="0"/>
              <a:buChar char="•"/>
            </a:pPr>
            <a:r>
              <a:rPr lang="en-US" sz="3000" dirty="0"/>
              <a:t>Users can anonymously vote for their favorite restaurants</a:t>
            </a:r>
          </a:p>
          <a:p>
            <a:pPr marL="342900" indent="-342900" algn="just">
              <a:buFont typeface="Arial" pitchFamily="34" charset="0"/>
              <a:buChar char="•"/>
            </a:pPr>
            <a:r>
              <a:rPr lang="en-US" sz="3000" dirty="0"/>
              <a:t>The restaurant with most upvotes will be selected and attendees notified</a:t>
            </a:r>
          </a:p>
        </p:txBody>
      </p:sp>
      <p:sp>
        <p:nvSpPr>
          <p:cNvPr id="30" name="Text Placeholder 2">
            <a:extLst>
              <a:ext uri="{FF2B5EF4-FFF2-40B4-BE49-F238E27FC236}">
                <a16:creationId xmlns:a16="http://schemas.microsoft.com/office/drawing/2014/main" id="{3DBD6E48-E902-41C5-BDAC-1580F63D2275}"/>
              </a:ext>
            </a:extLst>
          </p:cNvPr>
          <p:cNvSpPr txBox="1">
            <a:spLocks/>
          </p:cNvSpPr>
          <p:nvPr/>
        </p:nvSpPr>
        <p:spPr>
          <a:xfrm>
            <a:off x="1366248" y="11503863"/>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SOLUTION/PRODUCT</a:t>
            </a:r>
          </a:p>
        </p:txBody>
      </p:sp>
      <p:pic>
        <p:nvPicPr>
          <p:cNvPr id="33" name="Graphic 32" descr="Heart">
            <a:extLst>
              <a:ext uri="{FF2B5EF4-FFF2-40B4-BE49-F238E27FC236}">
                <a16:creationId xmlns:a16="http://schemas.microsoft.com/office/drawing/2014/main" id="{4F58C220-4949-4CC0-971F-8ED4D4B747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50865" y="3425203"/>
            <a:ext cx="548640" cy="548640"/>
          </a:xfrm>
          <a:prstGeom prst="rect">
            <a:avLst/>
          </a:prstGeom>
          <a:effectLst/>
        </p:spPr>
      </p:pic>
      <p:sp>
        <p:nvSpPr>
          <p:cNvPr id="34" name="Text Placeholder 1">
            <a:extLst>
              <a:ext uri="{FF2B5EF4-FFF2-40B4-BE49-F238E27FC236}">
                <a16:creationId xmlns:a16="http://schemas.microsoft.com/office/drawing/2014/main" id="{E5B054B8-454B-4F6F-8574-8F477F169BF6}"/>
              </a:ext>
            </a:extLst>
          </p:cNvPr>
          <p:cNvSpPr txBox="1">
            <a:spLocks/>
          </p:cNvSpPr>
          <p:nvPr/>
        </p:nvSpPr>
        <p:spPr>
          <a:xfrm>
            <a:off x="1214969" y="5670037"/>
            <a:ext cx="12317529" cy="2335049"/>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342900" indent="-342900">
              <a:buFont typeface="Arial" pitchFamily="34" charset="0"/>
              <a:buChar char="•"/>
            </a:pPr>
            <a:r>
              <a:rPr lang="en-US" sz="3000" dirty="0"/>
              <a:t>Let’s Eat is a web Application to simplify the process of arranging and scheduling food outings</a:t>
            </a:r>
          </a:p>
          <a:p>
            <a:pPr marL="342900" indent="-342900">
              <a:buFont typeface="Arial" pitchFamily="34" charset="0"/>
              <a:buChar char="•"/>
            </a:pPr>
            <a:r>
              <a:rPr lang="en-US" sz="3000" dirty="0"/>
              <a:t>Our product recommends restaurants based on the food interests and dietary restrictions specified by attendees</a:t>
            </a:r>
          </a:p>
        </p:txBody>
      </p:sp>
      <p:sp>
        <p:nvSpPr>
          <p:cNvPr id="35" name="Text Placeholder 2">
            <a:extLst>
              <a:ext uri="{FF2B5EF4-FFF2-40B4-BE49-F238E27FC236}">
                <a16:creationId xmlns:a16="http://schemas.microsoft.com/office/drawing/2014/main" id="{939B04B2-B636-4F5F-BD2A-E33BE1866E82}"/>
              </a:ext>
            </a:extLst>
          </p:cNvPr>
          <p:cNvSpPr txBox="1">
            <a:spLocks/>
          </p:cNvSpPr>
          <p:nvPr/>
        </p:nvSpPr>
        <p:spPr>
          <a:xfrm>
            <a:off x="1216090" y="4911562"/>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PITCH</a:t>
            </a:r>
          </a:p>
        </p:txBody>
      </p:sp>
      <p:pic>
        <p:nvPicPr>
          <p:cNvPr id="37" name="Graphic 36" descr="Megaphone">
            <a:extLst>
              <a:ext uri="{FF2B5EF4-FFF2-40B4-BE49-F238E27FC236}">
                <a16:creationId xmlns:a16="http://schemas.microsoft.com/office/drawing/2014/main" id="{55E3DFAE-4BB8-4C93-B190-FBF5AE912C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6090" y="4879206"/>
            <a:ext cx="731520" cy="731520"/>
          </a:xfrm>
          <a:prstGeom prst="rect">
            <a:avLst/>
          </a:prstGeom>
        </p:spPr>
      </p:pic>
      <p:pic>
        <p:nvPicPr>
          <p:cNvPr id="39" name="Graphic 38" descr="Magnifying glass">
            <a:extLst>
              <a:ext uri="{FF2B5EF4-FFF2-40B4-BE49-F238E27FC236}">
                <a16:creationId xmlns:a16="http://schemas.microsoft.com/office/drawing/2014/main" id="{6C7B7880-C745-4F0E-97EC-C4BBDB07DF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4969" y="8407617"/>
            <a:ext cx="731520" cy="731520"/>
          </a:xfrm>
          <a:prstGeom prst="rect">
            <a:avLst/>
          </a:prstGeom>
        </p:spPr>
      </p:pic>
      <p:pic>
        <p:nvPicPr>
          <p:cNvPr id="41" name="Graphic 40" descr="Lightbulb">
            <a:extLst>
              <a:ext uri="{FF2B5EF4-FFF2-40B4-BE49-F238E27FC236}">
                <a16:creationId xmlns:a16="http://schemas.microsoft.com/office/drawing/2014/main" id="{F4370F0B-F45B-4AA6-BDF2-7E0DFC01A9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13848" y="11540663"/>
            <a:ext cx="731520" cy="731520"/>
          </a:xfrm>
          <a:prstGeom prst="rect">
            <a:avLst/>
          </a:prstGeom>
        </p:spPr>
      </p:pic>
      <p:sp>
        <p:nvSpPr>
          <p:cNvPr id="42" name="Text Placeholder 1">
            <a:extLst>
              <a:ext uri="{FF2B5EF4-FFF2-40B4-BE49-F238E27FC236}">
                <a16:creationId xmlns:a16="http://schemas.microsoft.com/office/drawing/2014/main" id="{C16BEDAB-0C59-4BC7-90B2-4719F6AAE563}"/>
              </a:ext>
            </a:extLst>
          </p:cNvPr>
          <p:cNvSpPr txBox="1">
            <a:spLocks/>
          </p:cNvSpPr>
          <p:nvPr/>
        </p:nvSpPr>
        <p:spPr>
          <a:xfrm>
            <a:off x="13909869" y="5672168"/>
            <a:ext cx="12317529" cy="1965717"/>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342900" indent="-342900" algn="just">
              <a:buFont typeface="Arial" pitchFamily="34" charset="0"/>
              <a:buChar char="•"/>
            </a:pPr>
            <a:r>
              <a:rPr lang="en-US" sz="3000" dirty="0"/>
              <a:t>Our product is free to use for users who want to arrange a dining plan</a:t>
            </a:r>
          </a:p>
          <a:p>
            <a:pPr marL="342900" indent="-342900" algn="just">
              <a:buFont typeface="Arial" pitchFamily="34" charset="0"/>
              <a:buChar char="•"/>
            </a:pPr>
            <a:r>
              <a:rPr lang="en-US" sz="3000" dirty="0"/>
              <a:t>Primary income is from restaurant advertisements</a:t>
            </a:r>
          </a:p>
          <a:p>
            <a:pPr marL="342900" indent="-342900" algn="just">
              <a:buFont typeface="Arial" pitchFamily="34" charset="0"/>
              <a:buChar char="•"/>
            </a:pPr>
            <a:r>
              <a:rPr lang="en-US" sz="3000" dirty="0"/>
              <a:t>Sponsored restaurants will be featured more frequently in our suggestions</a:t>
            </a:r>
          </a:p>
        </p:txBody>
      </p:sp>
      <p:sp>
        <p:nvSpPr>
          <p:cNvPr id="43" name="Text Placeholder 2">
            <a:extLst>
              <a:ext uri="{FF2B5EF4-FFF2-40B4-BE49-F238E27FC236}">
                <a16:creationId xmlns:a16="http://schemas.microsoft.com/office/drawing/2014/main" id="{52E3EBA4-63A3-43FB-9F1E-F2777DDC0C27}"/>
              </a:ext>
            </a:extLst>
          </p:cNvPr>
          <p:cNvSpPr txBox="1">
            <a:spLocks/>
          </p:cNvSpPr>
          <p:nvPr/>
        </p:nvSpPr>
        <p:spPr>
          <a:xfrm>
            <a:off x="13910990" y="4913693"/>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BUSINESS MODEL</a:t>
            </a:r>
          </a:p>
        </p:txBody>
      </p:sp>
      <p:pic>
        <p:nvPicPr>
          <p:cNvPr id="46" name="Graphic 45" descr="Gears">
            <a:extLst>
              <a:ext uri="{FF2B5EF4-FFF2-40B4-BE49-F238E27FC236}">
                <a16:creationId xmlns:a16="http://schemas.microsoft.com/office/drawing/2014/main" id="{C701243F-0D22-42E5-9F0F-2575D8C4754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763074" y="4924417"/>
            <a:ext cx="731520" cy="731520"/>
          </a:xfrm>
          <a:prstGeom prst="rect">
            <a:avLst/>
          </a:prstGeom>
        </p:spPr>
      </p:pic>
      <p:graphicFrame>
        <p:nvGraphicFramePr>
          <p:cNvPr id="49" name="Table 48">
            <a:extLst>
              <a:ext uri="{FF2B5EF4-FFF2-40B4-BE49-F238E27FC236}">
                <a16:creationId xmlns:a16="http://schemas.microsoft.com/office/drawing/2014/main" id="{9B52D14B-61E1-4048-8AA8-FC25DC94762A}"/>
              </a:ext>
            </a:extLst>
          </p:cNvPr>
          <p:cNvGraphicFramePr>
            <a:graphicFrameLocks noGrp="1"/>
          </p:cNvGraphicFramePr>
          <p:nvPr>
            <p:extLst>
              <p:ext uri="{D42A27DB-BD31-4B8C-83A1-F6EECF244321}">
                <p14:modId xmlns:p14="http://schemas.microsoft.com/office/powerpoint/2010/main" val="991555722"/>
              </p:ext>
            </p:extLst>
          </p:nvPr>
        </p:nvGraphicFramePr>
        <p:xfrm>
          <a:off x="14062268" y="7876417"/>
          <a:ext cx="12003484" cy="2937180"/>
        </p:xfrm>
        <a:graphic>
          <a:graphicData uri="http://schemas.openxmlformats.org/drawingml/2006/table">
            <a:tbl>
              <a:tblPr firstRow="1" firstCol="1" bandRow="1">
                <a:tableStyleId>{5C22544A-7EE6-4342-B048-85BDC9FD1C3A}</a:tableStyleId>
              </a:tblPr>
              <a:tblGrid>
                <a:gridCol w="1932769">
                  <a:extLst>
                    <a:ext uri="{9D8B030D-6E8A-4147-A177-3AD203B41FA5}">
                      <a16:colId xmlns:a16="http://schemas.microsoft.com/office/drawing/2014/main" val="3352942186"/>
                    </a:ext>
                  </a:extLst>
                </a:gridCol>
                <a:gridCol w="4068973">
                  <a:extLst>
                    <a:ext uri="{9D8B030D-6E8A-4147-A177-3AD203B41FA5}">
                      <a16:colId xmlns:a16="http://schemas.microsoft.com/office/drawing/2014/main" val="3652000243"/>
                    </a:ext>
                  </a:extLst>
                </a:gridCol>
                <a:gridCol w="3000871">
                  <a:extLst>
                    <a:ext uri="{9D8B030D-6E8A-4147-A177-3AD203B41FA5}">
                      <a16:colId xmlns:a16="http://schemas.microsoft.com/office/drawing/2014/main" val="3960552228"/>
                    </a:ext>
                  </a:extLst>
                </a:gridCol>
                <a:gridCol w="3000871">
                  <a:extLst>
                    <a:ext uri="{9D8B030D-6E8A-4147-A177-3AD203B41FA5}">
                      <a16:colId xmlns:a16="http://schemas.microsoft.com/office/drawing/2014/main" val="3272535308"/>
                    </a:ext>
                  </a:extLst>
                </a:gridCol>
              </a:tblGrid>
              <a:tr h="734295">
                <a:tc>
                  <a:txBody>
                    <a:bodyPr/>
                    <a:lstStyle/>
                    <a:p>
                      <a:pPr algn="ctr">
                        <a:lnSpc>
                          <a:spcPct val="100000"/>
                        </a:lnSpc>
                      </a:pPr>
                      <a:endParaRPr lang="en-US" sz="3200" dirty="0">
                        <a:latin typeface="Calibri" panose="020F0502020204030204" pitchFamily="34" charset="0"/>
                        <a:cs typeface="Calibri" panose="020F0502020204030204" pitchFamily="34" charset="0"/>
                      </a:endParaRPr>
                    </a:p>
                  </a:txBody>
                  <a:tcPr anchor="ctr">
                    <a:pattFill prst="pct5">
                      <a:fgClr>
                        <a:schemeClr val="accent1">
                          <a:lumMod val="60000"/>
                          <a:lumOff val="40000"/>
                        </a:schemeClr>
                      </a:fgClr>
                      <a:bgClr>
                        <a:schemeClr val="accent1">
                          <a:lumMod val="20000"/>
                          <a:lumOff val="80000"/>
                        </a:schemeClr>
                      </a:bgClr>
                    </a:pattFill>
                  </a:tcPr>
                </a:tc>
                <a:tc>
                  <a:txBody>
                    <a:bodyPr/>
                    <a:lstStyle/>
                    <a:p>
                      <a:pPr algn="ctr">
                        <a:lnSpc>
                          <a:spcPct val="100000"/>
                        </a:lnSpc>
                      </a:pPr>
                      <a:r>
                        <a:rPr lang="en-US" sz="3200" b="1" dirty="0">
                          <a:latin typeface="Calibri" panose="020F0502020204030204" pitchFamily="34" charset="0"/>
                          <a:cs typeface="Calibri" panose="020F0502020204030204" pitchFamily="34" charset="0"/>
                        </a:rPr>
                        <a:t>Number per Month</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Cost per Action</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Revenue</a:t>
                      </a:r>
                    </a:p>
                  </a:txBody>
                  <a:tcPr anchor="ctr"/>
                </a:tc>
                <a:extLst>
                  <a:ext uri="{0D108BD9-81ED-4DB2-BD59-A6C34878D82A}">
                    <a16:rowId xmlns:a16="http://schemas.microsoft.com/office/drawing/2014/main" val="428822480"/>
                  </a:ext>
                </a:extLst>
              </a:tr>
              <a:tr h="734295">
                <a:tc>
                  <a:txBody>
                    <a:bodyPr/>
                    <a:lstStyle/>
                    <a:p>
                      <a:pPr algn="ctr">
                        <a:lnSpc>
                          <a:spcPct val="100000"/>
                        </a:lnSpc>
                      </a:pPr>
                      <a:r>
                        <a:rPr lang="en-US" sz="3200" b="1" dirty="0">
                          <a:latin typeface="Calibri" panose="020F0502020204030204" pitchFamily="34" charset="0"/>
                          <a:cs typeface="Calibri" panose="020F0502020204030204" pitchFamily="34" charset="0"/>
                        </a:rPr>
                        <a:t>Views</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20,000</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$0.10</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$2,000</a:t>
                      </a:r>
                    </a:p>
                  </a:txBody>
                  <a:tcPr anchor="ctr"/>
                </a:tc>
                <a:extLst>
                  <a:ext uri="{0D108BD9-81ED-4DB2-BD59-A6C34878D82A}">
                    <a16:rowId xmlns:a16="http://schemas.microsoft.com/office/drawing/2014/main" val="3410549232"/>
                  </a:ext>
                </a:extLst>
              </a:tr>
              <a:tr h="734295">
                <a:tc>
                  <a:txBody>
                    <a:bodyPr/>
                    <a:lstStyle/>
                    <a:p>
                      <a:pPr algn="ctr">
                        <a:lnSpc>
                          <a:spcPct val="100000"/>
                        </a:lnSpc>
                      </a:pPr>
                      <a:r>
                        <a:rPr lang="en-US" sz="3200" b="1" kern="1200" dirty="0">
                          <a:solidFill>
                            <a:schemeClr val="lt1"/>
                          </a:solidFill>
                          <a:latin typeface="Calibri" panose="020F0502020204030204" pitchFamily="34" charset="0"/>
                          <a:ea typeface="+mn-ea"/>
                          <a:cs typeface="Calibri" panose="020F0502020204030204" pitchFamily="34" charset="0"/>
                        </a:rPr>
                        <a:t>Clicks</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10,000</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$0.20</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$2,000</a:t>
                      </a:r>
                    </a:p>
                  </a:txBody>
                  <a:tcPr anchor="ctr"/>
                </a:tc>
                <a:extLst>
                  <a:ext uri="{0D108BD9-81ED-4DB2-BD59-A6C34878D82A}">
                    <a16:rowId xmlns:a16="http://schemas.microsoft.com/office/drawing/2014/main" val="156393109"/>
                  </a:ext>
                </a:extLst>
              </a:tr>
              <a:tr h="734295">
                <a:tc>
                  <a:txBody>
                    <a:bodyPr/>
                    <a:lstStyle/>
                    <a:p>
                      <a:pPr algn="ctr">
                        <a:lnSpc>
                          <a:spcPct val="100000"/>
                        </a:lnSpc>
                      </a:pPr>
                      <a:r>
                        <a:rPr lang="en-US" sz="3200" b="1" dirty="0">
                          <a:latin typeface="Calibri" panose="020F0502020204030204" pitchFamily="34" charset="0"/>
                          <a:cs typeface="Calibri" panose="020F0502020204030204" pitchFamily="34" charset="0"/>
                        </a:rPr>
                        <a:t>Total</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N/A</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N/A</a:t>
                      </a:r>
                    </a:p>
                  </a:txBody>
                  <a:tcPr anchor="ctr"/>
                </a:tc>
                <a:tc>
                  <a:txBody>
                    <a:bodyPr/>
                    <a:lstStyle/>
                    <a:p>
                      <a:pPr algn="ctr">
                        <a:lnSpc>
                          <a:spcPct val="100000"/>
                        </a:lnSpc>
                      </a:pPr>
                      <a:r>
                        <a:rPr lang="en-US" sz="3200" b="1" dirty="0">
                          <a:latin typeface="Calibri" panose="020F0502020204030204" pitchFamily="34" charset="0"/>
                          <a:cs typeface="Calibri" panose="020F0502020204030204" pitchFamily="34" charset="0"/>
                        </a:rPr>
                        <a:t>$4,000</a:t>
                      </a:r>
                    </a:p>
                  </a:txBody>
                  <a:tcPr anchor="ctr"/>
                </a:tc>
                <a:extLst>
                  <a:ext uri="{0D108BD9-81ED-4DB2-BD59-A6C34878D82A}">
                    <a16:rowId xmlns:a16="http://schemas.microsoft.com/office/drawing/2014/main" val="1773396825"/>
                  </a:ext>
                </a:extLst>
              </a:tr>
            </a:tbl>
          </a:graphicData>
        </a:graphic>
      </p:graphicFrame>
      <p:graphicFrame>
        <p:nvGraphicFramePr>
          <p:cNvPr id="50" name="Table 49">
            <a:extLst>
              <a:ext uri="{FF2B5EF4-FFF2-40B4-BE49-F238E27FC236}">
                <a16:creationId xmlns:a16="http://schemas.microsoft.com/office/drawing/2014/main" id="{B690366C-E2CE-4410-A819-BD7838765749}"/>
              </a:ext>
            </a:extLst>
          </p:cNvPr>
          <p:cNvGraphicFramePr>
            <a:graphicFrameLocks noGrp="1"/>
          </p:cNvGraphicFramePr>
          <p:nvPr>
            <p:extLst>
              <p:ext uri="{D42A27DB-BD31-4B8C-83A1-F6EECF244321}">
                <p14:modId xmlns:p14="http://schemas.microsoft.com/office/powerpoint/2010/main" val="690828228"/>
              </p:ext>
            </p:extLst>
          </p:nvPr>
        </p:nvGraphicFramePr>
        <p:xfrm>
          <a:off x="14062268" y="13561275"/>
          <a:ext cx="12004476" cy="1456712"/>
        </p:xfrm>
        <a:graphic>
          <a:graphicData uri="http://schemas.openxmlformats.org/drawingml/2006/table">
            <a:tbl>
              <a:tblPr firstRow="1" bandRow="1">
                <a:tableStyleId>{5C22544A-7EE6-4342-B048-85BDC9FD1C3A}</a:tableStyleId>
              </a:tblPr>
              <a:tblGrid>
                <a:gridCol w="3006711">
                  <a:extLst>
                    <a:ext uri="{9D8B030D-6E8A-4147-A177-3AD203B41FA5}">
                      <a16:colId xmlns:a16="http://schemas.microsoft.com/office/drawing/2014/main" val="3352942186"/>
                    </a:ext>
                  </a:extLst>
                </a:gridCol>
                <a:gridCol w="2995527">
                  <a:extLst>
                    <a:ext uri="{9D8B030D-6E8A-4147-A177-3AD203B41FA5}">
                      <a16:colId xmlns:a16="http://schemas.microsoft.com/office/drawing/2014/main" val="3652000243"/>
                    </a:ext>
                  </a:extLst>
                </a:gridCol>
                <a:gridCol w="3001119">
                  <a:extLst>
                    <a:ext uri="{9D8B030D-6E8A-4147-A177-3AD203B41FA5}">
                      <a16:colId xmlns:a16="http://schemas.microsoft.com/office/drawing/2014/main" val="3960552228"/>
                    </a:ext>
                  </a:extLst>
                </a:gridCol>
                <a:gridCol w="3001119">
                  <a:extLst>
                    <a:ext uri="{9D8B030D-6E8A-4147-A177-3AD203B41FA5}">
                      <a16:colId xmlns:a16="http://schemas.microsoft.com/office/drawing/2014/main" val="3272535308"/>
                    </a:ext>
                  </a:extLst>
                </a:gridCol>
              </a:tblGrid>
              <a:tr h="728356">
                <a:tc>
                  <a:txBody>
                    <a:bodyPr/>
                    <a:lstStyle/>
                    <a:p>
                      <a:pPr algn="ctr">
                        <a:lnSpc>
                          <a:spcPct val="100000"/>
                        </a:lnSpc>
                      </a:pPr>
                      <a:r>
                        <a:rPr lang="en-US" sz="3200" b="1" dirty="0"/>
                        <a:t>Marketing</a:t>
                      </a:r>
                    </a:p>
                  </a:txBody>
                  <a:tcPr/>
                </a:tc>
                <a:tc>
                  <a:txBody>
                    <a:bodyPr/>
                    <a:lstStyle/>
                    <a:p>
                      <a:pPr algn="ctr">
                        <a:lnSpc>
                          <a:spcPct val="100000"/>
                        </a:lnSpc>
                      </a:pPr>
                      <a:r>
                        <a:rPr lang="en-US" sz="3200" b="1" dirty="0"/>
                        <a:t>Labor</a:t>
                      </a:r>
                    </a:p>
                  </a:txBody>
                  <a:tcPr/>
                </a:tc>
                <a:tc>
                  <a:txBody>
                    <a:bodyPr/>
                    <a:lstStyle/>
                    <a:p>
                      <a:pPr algn="ctr">
                        <a:lnSpc>
                          <a:spcPct val="100000"/>
                        </a:lnSpc>
                      </a:pPr>
                      <a:r>
                        <a:rPr lang="en-US" sz="3200" b="1" dirty="0"/>
                        <a:t>Database</a:t>
                      </a:r>
                    </a:p>
                  </a:txBody>
                  <a:tcPr/>
                </a:tc>
                <a:tc>
                  <a:txBody>
                    <a:bodyPr/>
                    <a:lstStyle/>
                    <a:p>
                      <a:pPr algn="ctr">
                        <a:lnSpc>
                          <a:spcPct val="100000"/>
                        </a:lnSpc>
                      </a:pPr>
                      <a:r>
                        <a:rPr lang="en-US" sz="3200" b="1" dirty="0"/>
                        <a:t>Total</a:t>
                      </a:r>
                    </a:p>
                  </a:txBody>
                  <a:tcPr/>
                </a:tc>
                <a:extLst>
                  <a:ext uri="{0D108BD9-81ED-4DB2-BD59-A6C34878D82A}">
                    <a16:rowId xmlns:a16="http://schemas.microsoft.com/office/drawing/2014/main" val="428822480"/>
                  </a:ext>
                </a:extLst>
              </a:tr>
              <a:tr h="728356">
                <a:tc>
                  <a:txBody>
                    <a:bodyPr/>
                    <a:lstStyle/>
                    <a:p>
                      <a:pPr algn="ctr">
                        <a:lnSpc>
                          <a:spcPct val="100000"/>
                        </a:lnSpc>
                      </a:pPr>
                      <a:r>
                        <a:rPr lang="en-US" sz="3200" b="1" dirty="0"/>
                        <a:t>$500</a:t>
                      </a:r>
                    </a:p>
                  </a:txBody>
                  <a:tcPr/>
                </a:tc>
                <a:tc>
                  <a:txBody>
                    <a:bodyPr/>
                    <a:lstStyle/>
                    <a:p>
                      <a:pPr algn="ctr">
                        <a:lnSpc>
                          <a:spcPct val="100000"/>
                        </a:lnSpc>
                      </a:pPr>
                      <a:r>
                        <a:rPr lang="en-US" sz="3200" b="1" dirty="0"/>
                        <a:t>$12,500</a:t>
                      </a:r>
                    </a:p>
                  </a:txBody>
                  <a:tcPr/>
                </a:tc>
                <a:tc>
                  <a:txBody>
                    <a:bodyPr/>
                    <a:lstStyle/>
                    <a:p>
                      <a:pPr algn="ctr">
                        <a:lnSpc>
                          <a:spcPct val="100000"/>
                        </a:lnSpc>
                      </a:pPr>
                      <a:r>
                        <a:rPr lang="en-US" sz="3200" b="1" dirty="0"/>
                        <a:t>$25</a:t>
                      </a:r>
                    </a:p>
                  </a:txBody>
                  <a:tcPr/>
                </a:tc>
                <a:tc>
                  <a:txBody>
                    <a:bodyPr/>
                    <a:lstStyle/>
                    <a:p>
                      <a:pPr algn="ctr">
                        <a:lnSpc>
                          <a:spcPct val="100000"/>
                        </a:lnSpc>
                      </a:pPr>
                      <a:r>
                        <a:rPr lang="en-US" sz="3200" b="1" dirty="0"/>
                        <a:t>$13,025</a:t>
                      </a:r>
                    </a:p>
                  </a:txBody>
                  <a:tcPr/>
                </a:tc>
                <a:extLst>
                  <a:ext uri="{0D108BD9-81ED-4DB2-BD59-A6C34878D82A}">
                    <a16:rowId xmlns:a16="http://schemas.microsoft.com/office/drawing/2014/main" val="3410549232"/>
                  </a:ext>
                </a:extLst>
              </a:tr>
            </a:tbl>
          </a:graphicData>
        </a:graphic>
      </p:graphicFrame>
      <p:sp>
        <p:nvSpPr>
          <p:cNvPr id="53" name="Text Placeholder 1">
            <a:extLst>
              <a:ext uri="{FF2B5EF4-FFF2-40B4-BE49-F238E27FC236}">
                <a16:creationId xmlns:a16="http://schemas.microsoft.com/office/drawing/2014/main" id="{C0E0C0B3-47FE-417D-A409-C801EBB2C85C}"/>
              </a:ext>
            </a:extLst>
          </p:cNvPr>
          <p:cNvSpPr txBox="1">
            <a:spLocks/>
          </p:cNvSpPr>
          <p:nvPr/>
        </p:nvSpPr>
        <p:spPr>
          <a:xfrm>
            <a:off x="1271516" y="16570936"/>
            <a:ext cx="12317529" cy="3073712"/>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342900" indent="-342900">
              <a:buFont typeface="Arial" pitchFamily="34" charset="0"/>
              <a:buChar char="•"/>
            </a:pPr>
            <a:r>
              <a:rPr lang="en-US" sz="3000" dirty="0"/>
              <a:t>Our project is a Web Application with:</a:t>
            </a:r>
          </a:p>
          <a:p>
            <a:pPr marL="1617633" lvl="1" indent="-342900">
              <a:buFont typeface="Arial" pitchFamily="34" charset="0"/>
              <a:buChar char="•"/>
            </a:pPr>
            <a:r>
              <a:rPr lang="en-US" sz="3000" dirty="0">
                <a:latin typeface="Calibri" panose="020F0502020204030204" pitchFamily="34" charset="0"/>
                <a:cs typeface="Calibri" panose="020F0502020204030204" pitchFamily="34" charset="0"/>
              </a:rPr>
              <a:t>React.js for Front-End</a:t>
            </a:r>
          </a:p>
          <a:p>
            <a:pPr marL="1617633" lvl="1" indent="-342900">
              <a:buFont typeface="Arial" pitchFamily="34" charset="0"/>
              <a:buChar char="•"/>
            </a:pPr>
            <a:r>
              <a:rPr lang="en-US" sz="3000" dirty="0">
                <a:latin typeface="Calibri" panose="020F0502020204030204" pitchFamily="34" charset="0"/>
                <a:cs typeface="Calibri" panose="020F0502020204030204" pitchFamily="34" charset="0"/>
              </a:rPr>
              <a:t>Node.js for Back-End</a:t>
            </a:r>
          </a:p>
          <a:p>
            <a:pPr marL="1617633" lvl="1" indent="-342900">
              <a:buFont typeface="Arial" pitchFamily="34" charset="0"/>
              <a:buChar char="•"/>
            </a:pPr>
            <a:r>
              <a:rPr lang="en-US" sz="3000" dirty="0">
                <a:latin typeface="Calibri" panose="020F0502020204030204" pitchFamily="34" charset="0"/>
                <a:cs typeface="Calibri" panose="020F0502020204030204" pitchFamily="34" charset="0"/>
              </a:rPr>
              <a:t>Firebase for Database</a:t>
            </a:r>
          </a:p>
          <a:p>
            <a:pPr marL="1617633" lvl="1" indent="-342900">
              <a:buFont typeface="Arial" pitchFamily="34" charset="0"/>
              <a:buChar char="•"/>
            </a:pPr>
            <a:r>
              <a:rPr lang="en-US" sz="3000" dirty="0">
                <a:latin typeface="Calibri" panose="020F0502020204030204" pitchFamily="34" charset="0"/>
                <a:cs typeface="Calibri" panose="020F0502020204030204" pitchFamily="34" charset="0"/>
              </a:rPr>
              <a:t>GCP for Hosting</a:t>
            </a:r>
          </a:p>
        </p:txBody>
      </p:sp>
      <p:sp>
        <p:nvSpPr>
          <p:cNvPr id="54" name="Text Placeholder 2">
            <a:extLst>
              <a:ext uri="{FF2B5EF4-FFF2-40B4-BE49-F238E27FC236}">
                <a16:creationId xmlns:a16="http://schemas.microsoft.com/office/drawing/2014/main" id="{6290F370-5FC4-499C-B994-7E8B539F6616}"/>
              </a:ext>
            </a:extLst>
          </p:cNvPr>
          <p:cNvSpPr txBox="1">
            <a:spLocks/>
          </p:cNvSpPr>
          <p:nvPr/>
        </p:nvSpPr>
        <p:spPr>
          <a:xfrm>
            <a:off x="1272637" y="15812461"/>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TECHNOLOGY STACK</a:t>
            </a:r>
          </a:p>
        </p:txBody>
      </p:sp>
      <p:pic>
        <p:nvPicPr>
          <p:cNvPr id="57" name="Graphic 56" descr="Web design">
            <a:extLst>
              <a:ext uri="{FF2B5EF4-FFF2-40B4-BE49-F238E27FC236}">
                <a16:creationId xmlns:a16="http://schemas.microsoft.com/office/drawing/2014/main" id="{6E663F41-8A96-4572-8894-15219F6757C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72637" y="15877216"/>
            <a:ext cx="731520" cy="731520"/>
          </a:xfrm>
          <a:prstGeom prst="rect">
            <a:avLst/>
          </a:prstGeom>
        </p:spPr>
      </p:pic>
      <p:pic>
        <p:nvPicPr>
          <p:cNvPr id="63" name="Picture 62">
            <a:extLst>
              <a:ext uri="{FF2B5EF4-FFF2-40B4-BE49-F238E27FC236}">
                <a16:creationId xmlns:a16="http://schemas.microsoft.com/office/drawing/2014/main" id="{7FDBB7AA-BF05-4240-A368-978D766FFB00}"/>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59393" y="15970258"/>
            <a:ext cx="1616951" cy="1616951"/>
          </a:xfrm>
          <a:prstGeom prst="rect">
            <a:avLst/>
          </a:prstGeom>
        </p:spPr>
      </p:pic>
      <p:pic>
        <p:nvPicPr>
          <p:cNvPr id="1025" name="Picture 1024">
            <a:extLst>
              <a:ext uri="{FF2B5EF4-FFF2-40B4-BE49-F238E27FC236}">
                <a16:creationId xmlns:a16="http://schemas.microsoft.com/office/drawing/2014/main" id="{72EA216A-3168-4C04-9B85-2436C8618165}"/>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271301" y="16985940"/>
            <a:ext cx="1314063" cy="1180296"/>
          </a:xfrm>
          <a:prstGeom prst="rect">
            <a:avLst/>
          </a:prstGeom>
        </p:spPr>
      </p:pic>
      <p:sp>
        <p:nvSpPr>
          <p:cNvPr id="72" name="Text Placeholder 1">
            <a:extLst>
              <a:ext uri="{FF2B5EF4-FFF2-40B4-BE49-F238E27FC236}">
                <a16:creationId xmlns:a16="http://schemas.microsoft.com/office/drawing/2014/main" id="{5B367722-9CCF-437D-9783-24666D1C310D}"/>
              </a:ext>
            </a:extLst>
          </p:cNvPr>
          <p:cNvSpPr txBox="1">
            <a:spLocks/>
          </p:cNvSpPr>
          <p:nvPr/>
        </p:nvSpPr>
        <p:spPr>
          <a:xfrm>
            <a:off x="13763074" y="16582140"/>
            <a:ext cx="12317529" cy="288904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342900" indent="-342900">
              <a:buFont typeface="Arial" pitchFamily="34" charset="0"/>
              <a:buChar char="•"/>
            </a:pPr>
            <a:r>
              <a:rPr lang="en-US" sz="3000" dirty="0"/>
              <a:t>According to Statista, the food and drink sales of the restaurant industry reached $799 billion in 2017</a:t>
            </a:r>
          </a:p>
          <a:p>
            <a:pPr marL="342900" indent="-342900">
              <a:buFont typeface="Arial" pitchFamily="34" charset="0"/>
              <a:buChar char="•"/>
            </a:pPr>
            <a:r>
              <a:rPr lang="en-US" sz="3000" dirty="0"/>
              <a:t>Around 47% of Americans eat out for “socializing with friends and family”, which ranks as the #1 reason for Americans to dine out at restaurants</a:t>
            </a:r>
          </a:p>
          <a:p>
            <a:pPr marL="342900" indent="-342900">
              <a:buFont typeface="Arial" pitchFamily="34" charset="0"/>
              <a:buChar char="•"/>
            </a:pPr>
            <a:r>
              <a:rPr lang="en-US" sz="3000" dirty="0"/>
              <a:t>Anyone who eats out with others is our potential customer </a:t>
            </a:r>
          </a:p>
        </p:txBody>
      </p:sp>
      <p:sp>
        <p:nvSpPr>
          <p:cNvPr id="73" name="Text Placeholder 2">
            <a:extLst>
              <a:ext uri="{FF2B5EF4-FFF2-40B4-BE49-F238E27FC236}">
                <a16:creationId xmlns:a16="http://schemas.microsoft.com/office/drawing/2014/main" id="{96A57683-4E69-492A-85DF-E0C12B1E5192}"/>
              </a:ext>
            </a:extLst>
          </p:cNvPr>
          <p:cNvSpPr txBox="1">
            <a:spLocks/>
          </p:cNvSpPr>
          <p:nvPr/>
        </p:nvSpPr>
        <p:spPr>
          <a:xfrm>
            <a:off x="13764195" y="15823665"/>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MARKET</a:t>
            </a:r>
          </a:p>
        </p:txBody>
      </p:sp>
      <p:pic>
        <p:nvPicPr>
          <p:cNvPr id="1030" name="Graphic 1029" descr="Bar graph with upward trend">
            <a:extLst>
              <a:ext uri="{FF2B5EF4-FFF2-40B4-BE49-F238E27FC236}">
                <a16:creationId xmlns:a16="http://schemas.microsoft.com/office/drawing/2014/main" id="{A89C30B7-CB2C-4EA7-8568-62D199F4DEC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3763074" y="15850620"/>
            <a:ext cx="731520" cy="731520"/>
          </a:xfrm>
          <a:prstGeom prst="rect">
            <a:avLst/>
          </a:prstGeom>
        </p:spPr>
      </p:pic>
      <p:sp>
        <p:nvSpPr>
          <p:cNvPr id="81" name="Text Placeholder 1">
            <a:extLst>
              <a:ext uri="{FF2B5EF4-FFF2-40B4-BE49-F238E27FC236}">
                <a16:creationId xmlns:a16="http://schemas.microsoft.com/office/drawing/2014/main" id="{D58171BD-B7D8-4D15-A02C-E2442AA3D710}"/>
              </a:ext>
            </a:extLst>
          </p:cNvPr>
          <p:cNvSpPr txBox="1">
            <a:spLocks/>
          </p:cNvSpPr>
          <p:nvPr/>
        </p:nvSpPr>
        <p:spPr>
          <a:xfrm>
            <a:off x="13917298" y="12095904"/>
            <a:ext cx="12317529" cy="131938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457200" indent="-457200" algn="just">
              <a:buFont typeface="Arial" panose="020B0604020202020204" pitchFamily="34" charset="0"/>
              <a:buChar char="•"/>
            </a:pPr>
            <a:r>
              <a:rPr lang="en-US" sz="3000" dirty="0"/>
              <a:t>The costs and expenses include: Google Cloud Service - Firebase, Labor, and Marketing/Advertising on social media platforms like Instagram</a:t>
            </a:r>
          </a:p>
        </p:txBody>
      </p:sp>
      <p:pic>
        <p:nvPicPr>
          <p:cNvPr id="1036" name="Graphic 1035" descr="Coins">
            <a:extLst>
              <a:ext uri="{FF2B5EF4-FFF2-40B4-BE49-F238E27FC236}">
                <a16:creationId xmlns:a16="http://schemas.microsoft.com/office/drawing/2014/main" id="{AE19E69B-0126-4A4E-88FD-DB4AD79E390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3764195" y="11540663"/>
            <a:ext cx="731520" cy="731520"/>
          </a:xfrm>
          <a:prstGeom prst="rect">
            <a:avLst/>
          </a:prstGeom>
        </p:spPr>
      </p:pic>
      <p:sp>
        <p:nvSpPr>
          <p:cNvPr id="85" name="Text Placeholder 2">
            <a:extLst>
              <a:ext uri="{FF2B5EF4-FFF2-40B4-BE49-F238E27FC236}">
                <a16:creationId xmlns:a16="http://schemas.microsoft.com/office/drawing/2014/main" id="{A44A19F3-9895-4E1C-8BAE-00D9CCFA45F2}"/>
              </a:ext>
            </a:extLst>
          </p:cNvPr>
          <p:cNvSpPr txBox="1">
            <a:spLocks/>
          </p:cNvSpPr>
          <p:nvPr/>
        </p:nvSpPr>
        <p:spPr>
          <a:xfrm>
            <a:off x="13951165" y="11540663"/>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COSTS &amp; EXPENSES</a:t>
            </a:r>
          </a:p>
        </p:txBody>
      </p:sp>
      <p:sp>
        <p:nvSpPr>
          <p:cNvPr id="88" name="Text Placeholder 2">
            <a:extLst>
              <a:ext uri="{FF2B5EF4-FFF2-40B4-BE49-F238E27FC236}">
                <a16:creationId xmlns:a16="http://schemas.microsoft.com/office/drawing/2014/main" id="{5EF9B795-985F-4EAC-8113-08AC69E3B684}"/>
              </a:ext>
            </a:extLst>
          </p:cNvPr>
          <p:cNvSpPr txBox="1">
            <a:spLocks/>
          </p:cNvSpPr>
          <p:nvPr/>
        </p:nvSpPr>
        <p:spPr>
          <a:xfrm>
            <a:off x="1365127" y="20270031"/>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BI-WEEKLY SPRINTS</a:t>
            </a:r>
          </a:p>
        </p:txBody>
      </p:sp>
      <p:pic>
        <p:nvPicPr>
          <p:cNvPr id="1038" name="Graphic 1037" descr="Signpost">
            <a:extLst>
              <a:ext uri="{FF2B5EF4-FFF2-40B4-BE49-F238E27FC236}">
                <a16:creationId xmlns:a16="http://schemas.microsoft.com/office/drawing/2014/main" id="{C90231B9-2561-4BD9-A889-C0B25E3B438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16090" y="20335331"/>
            <a:ext cx="731520" cy="731520"/>
          </a:xfrm>
          <a:prstGeom prst="rect">
            <a:avLst/>
          </a:prstGeom>
        </p:spPr>
      </p:pic>
      <p:graphicFrame>
        <p:nvGraphicFramePr>
          <p:cNvPr id="92" name="Diagram 91">
            <a:extLst>
              <a:ext uri="{FF2B5EF4-FFF2-40B4-BE49-F238E27FC236}">
                <a16:creationId xmlns:a16="http://schemas.microsoft.com/office/drawing/2014/main" id="{D76E958B-182D-4844-BFD9-517B990CFC5C}"/>
              </a:ext>
            </a:extLst>
          </p:cNvPr>
          <p:cNvGraphicFramePr>
            <a:graphicFrameLocks/>
          </p:cNvGraphicFramePr>
          <p:nvPr>
            <p:extLst>
              <p:ext uri="{D42A27DB-BD31-4B8C-83A1-F6EECF244321}">
                <p14:modId xmlns:p14="http://schemas.microsoft.com/office/powerpoint/2010/main" val="1706733738"/>
              </p:ext>
            </p:extLst>
          </p:nvPr>
        </p:nvGraphicFramePr>
        <p:xfrm>
          <a:off x="1435229" y="21332683"/>
          <a:ext cx="11841711" cy="73297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040" name="TextBox 1039">
            <a:extLst>
              <a:ext uri="{FF2B5EF4-FFF2-40B4-BE49-F238E27FC236}">
                <a16:creationId xmlns:a16="http://schemas.microsoft.com/office/drawing/2014/main" id="{A73D9DD8-58C5-4BAB-AE24-0F52651FB2CB}"/>
              </a:ext>
            </a:extLst>
          </p:cNvPr>
          <p:cNvSpPr txBox="1"/>
          <p:nvPr/>
        </p:nvSpPr>
        <p:spPr>
          <a:xfrm>
            <a:off x="1743905" y="22178759"/>
            <a:ext cx="2286000" cy="1569660"/>
          </a:xfrm>
          <a:prstGeom prst="rect">
            <a:avLst/>
          </a:prstGeom>
          <a:noFill/>
        </p:spPr>
        <p:txBody>
          <a:bodyPr wrap="square" rtlCol="0">
            <a:spAutoFit/>
          </a:bodyPr>
          <a:lstStyle/>
          <a:p>
            <a:pPr algn="ctr"/>
            <a:r>
              <a:rPr lang="en-US" sz="9600" dirty="0">
                <a:solidFill>
                  <a:schemeClr val="bg1"/>
                </a:solidFill>
                <a:latin typeface="+mj-lt"/>
                <a:cs typeface="Times New Roman" panose="02020603050405020304" pitchFamily="18" charset="0"/>
              </a:rPr>
              <a:t>1</a:t>
            </a:r>
            <a:endParaRPr lang="en-US" sz="6600" dirty="0">
              <a:solidFill>
                <a:schemeClr val="bg1"/>
              </a:solidFill>
              <a:latin typeface="+mj-lt"/>
              <a:cs typeface="Times New Roman" panose="02020603050405020304" pitchFamily="18" charset="0"/>
            </a:endParaRPr>
          </a:p>
        </p:txBody>
      </p:sp>
      <p:sp>
        <p:nvSpPr>
          <p:cNvPr id="104" name="TextBox 103">
            <a:extLst>
              <a:ext uri="{FF2B5EF4-FFF2-40B4-BE49-F238E27FC236}">
                <a16:creationId xmlns:a16="http://schemas.microsoft.com/office/drawing/2014/main" id="{4FFD98B0-79BA-43BA-9480-AC62126DF964}"/>
              </a:ext>
            </a:extLst>
          </p:cNvPr>
          <p:cNvSpPr txBox="1"/>
          <p:nvPr/>
        </p:nvSpPr>
        <p:spPr>
          <a:xfrm>
            <a:off x="10662696" y="22186164"/>
            <a:ext cx="2286000" cy="1569660"/>
          </a:xfrm>
          <a:prstGeom prst="rect">
            <a:avLst/>
          </a:prstGeom>
          <a:noFill/>
        </p:spPr>
        <p:txBody>
          <a:bodyPr wrap="square" rtlCol="0">
            <a:spAutoFit/>
          </a:bodyPr>
          <a:lstStyle/>
          <a:p>
            <a:pPr algn="ctr"/>
            <a:r>
              <a:rPr lang="en-US" sz="9600" dirty="0">
                <a:solidFill>
                  <a:schemeClr val="bg1"/>
                </a:solidFill>
                <a:latin typeface="+mj-lt"/>
                <a:cs typeface="Times New Roman" panose="02020603050405020304" pitchFamily="18" charset="0"/>
              </a:rPr>
              <a:t>4</a:t>
            </a:r>
            <a:endParaRPr lang="en-US" sz="6600" dirty="0">
              <a:solidFill>
                <a:schemeClr val="bg1"/>
              </a:solidFill>
              <a:latin typeface="+mj-lt"/>
              <a:cs typeface="Times New Roman" panose="02020603050405020304" pitchFamily="18" charset="0"/>
            </a:endParaRPr>
          </a:p>
        </p:txBody>
      </p:sp>
      <p:sp>
        <p:nvSpPr>
          <p:cNvPr id="105" name="TextBox 104">
            <a:extLst>
              <a:ext uri="{FF2B5EF4-FFF2-40B4-BE49-F238E27FC236}">
                <a16:creationId xmlns:a16="http://schemas.microsoft.com/office/drawing/2014/main" id="{F4F3899D-F3FE-4334-B593-4F503392BFED}"/>
              </a:ext>
            </a:extLst>
          </p:cNvPr>
          <p:cNvSpPr txBox="1"/>
          <p:nvPr/>
        </p:nvSpPr>
        <p:spPr>
          <a:xfrm>
            <a:off x="7706263" y="22202205"/>
            <a:ext cx="2286000" cy="1569660"/>
          </a:xfrm>
          <a:prstGeom prst="rect">
            <a:avLst/>
          </a:prstGeom>
          <a:noFill/>
        </p:spPr>
        <p:txBody>
          <a:bodyPr wrap="square" rtlCol="0">
            <a:spAutoFit/>
          </a:bodyPr>
          <a:lstStyle/>
          <a:p>
            <a:pPr algn="ctr"/>
            <a:r>
              <a:rPr lang="en-US" sz="9600" dirty="0">
                <a:solidFill>
                  <a:schemeClr val="bg1"/>
                </a:solidFill>
                <a:latin typeface="+mj-lt"/>
                <a:cs typeface="Times New Roman" panose="02020603050405020304" pitchFamily="18" charset="0"/>
              </a:rPr>
              <a:t>3</a:t>
            </a:r>
            <a:endParaRPr lang="en-US" sz="6600" dirty="0">
              <a:solidFill>
                <a:schemeClr val="bg1"/>
              </a:solidFill>
              <a:latin typeface="+mj-lt"/>
              <a:cs typeface="Times New Roman" panose="02020603050405020304" pitchFamily="18" charset="0"/>
            </a:endParaRPr>
          </a:p>
        </p:txBody>
      </p:sp>
      <p:sp>
        <p:nvSpPr>
          <p:cNvPr id="106" name="TextBox 105">
            <a:extLst>
              <a:ext uri="{FF2B5EF4-FFF2-40B4-BE49-F238E27FC236}">
                <a16:creationId xmlns:a16="http://schemas.microsoft.com/office/drawing/2014/main" id="{68154E7F-F1B6-4E4F-8CB3-0EFB6E505759}"/>
              </a:ext>
            </a:extLst>
          </p:cNvPr>
          <p:cNvSpPr txBox="1"/>
          <p:nvPr/>
        </p:nvSpPr>
        <p:spPr>
          <a:xfrm>
            <a:off x="4721567" y="22202205"/>
            <a:ext cx="2286000" cy="1569660"/>
          </a:xfrm>
          <a:prstGeom prst="rect">
            <a:avLst/>
          </a:prstGeom>
          <a:noFill/>
        </p:spPr>
        <p:txBody>
          <a:bodyPr wrap="square" rtlCol="0">
            <a:spAutoFit/>
          </a:bodyPr>
          <a:lstStyle/>
          <a:p>
            <a:pPr algn="ctr"/>
            <a:r>
              <a:rPr lang="en-US" sz="9600" dirty="0">
                <a:solidFill>
                  <a:schemeClr val="bg1"/>
                </a:solidFill>
                <a:latin typeface="+mj-lt"/>
                <a:cs typeface="Times New Roman" panose="02020603050405020304" pitchFamily="18" charset="0"/>
              </a:rPr>
              <a:t>2</a:t>
            </a:r>
            <a:endParaRPr lang="en-US" sz="6600" dirty="0">
              <a:solidFill>
                <a:schemeClr val="bg1"/>
              </a:solidFill>
              <a:latin typeface="+mj-lt"/>
              <a:cs typeface="Times New Roman" panose="02020603050405020304" pitchFamily="18" charset="0"/>
            </a:endParaRPr>
          </a:p>
        </p:txBody>
      </p:sp>
      <p:sp>
        <p:nvSpPr>
          <p:cNvPr id="108" name="Text Placeholder 2">
            <a:extLst>
              <a:ext uri="{FF2B5EF4-FFF2-40B4-BE49-F238E27FC236}">
                <a16:creationId xmlns:a16="http://schemas.microsoft.com/office/drawing/2014/main" id="{F86A0336-91DB-43B9-AD1E-EC3DF355FF95}"/>
              </a:ext>
            </a:extLst>
          </p:cNvPr>
          <p:cNvSpPr txBox="1">
            <a:spLocks/>
          </p:cNvSpPr>
          <p:nvPr/>
        </p:nvSpPr>
        <p:spPr>
          <a:xfrm>
            <a:off x="1531214" y="29384832"/>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TEAM</a:t>
            </a:r>
          </a:p>
        </p:txBody>
      </p:sp>
      <p:pic>
        <p:nvPicPr>
          <p:cNvPr id="1042" name="Graphic 1041" descr="Users">
            <a:extLst>
              <a:ext uri="{FF2B5EF4-FFF2-40B4-BE49-F238E27FC236}">
                <a16:creationId xmlns:a16="http://schemas.microsoft.com/office/drawing/2014/main" id="{1A11462B-F105-4C83-8EFB-719247694D20}"/>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379935" y="29411787"/>
            <a:ext cx="731520" cy="731520"/>
          </a:xfrm>
          <a:prstGeom prst="rect">
            <a:avLst/>
          </a:prstGeom>
        </p:spPr>
      </p:pic>
      <p:pic>
        <p:nvPicPr>
          <p:cNvPr id="7" name="Picture 6">
            <a:extLst>
              <a:ext uri="{FF2B5EF4-FFF2-40B4-BE49-F238E27FC236}">
                <a16:creationId xmlns:a16="http://schemas.microsoft.com/office/drawing/2014/main" id="{DD92C9DB-3D90-4300-8D3D-0511E04F2CC3}"/>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5352618" y="3446860"/>
            <a:ext cx="457200" cy="457200"/>
          </a:xfrm>
          <a:prstGeom prst="rect">
            <a:avLst/>
          </a:prstGeom>
        </p:spPr>
      </p:pic>
      <p:pic>
        <p:nvPicPr>
          <p:cNvPr id="9" name="Picture 8">
            <a:extLst>
              <a:ext uri="{FF2B5EF4-FFF2-40B4-BE49-F238E27FC236}">
                <a16:creationId xmlns:a16="http://schemas.microsoft.com/office/drawing/2014/main" id="{A3BEDCDA-D440-4801-96A8-5A5ECA409645}"/>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1471116" y="16986800"/>
            <a:ext cx="1314063" cy="1314063"/>
          </a:xfrm>
          <a:prstGeom prst="rect">
            <a:avLst/>
          </a:prstGeom>
        </p:spPr>
      </p:pic>
      <p:pic>
        <p:nvPicPr>
          <p:cNvPr id="15" name="Picture 14">
            <a:extLst>
              <a:ext uri="{FF2B5EF4-FFF2-40B4-BE49-F238E27FC236}">
                <a16:creationId xmlns:a16="http://schemas.microsoft.com/office/drawing/2014/main" id="{552FFF4D-64ED-44FA-9F20-AC23FE212756}"/>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8674801" y="17551908"/>
            <a:ext cx="3731945" cy="2305482"/>
          </a:xfrm>
          <a:prstGeom prst="rect">
            <a:avLst/>
          </a:prstGeom>
        </p:spPr>
      </p:pic>
      <p:sp>
        <p:nvSpPr>
          <p:cNvPr id="17" name="Rectangle: Rounded Corners 16">
            <a:extLst>
              <a:ext uri="{FF2B5EF4-FFF2-40B4-BE49-F238E27FC236}">
                <a16:creationId xmlns:a16="http://schemas.microsoft.com/office/drawing/2014/main" id="{11B49AB1-E246-421D-AD27-AFE35F98BFC0}"/>
              </a:ext>
            </a:extLst>
          </p:cNvPr>
          <p:cNvSpPr/>
          <p:nvPr/>
        </p:nvSpPr>
        <p:spPr>
          <a:xfrm>
            <a:off x="7917278" y="15960232"/>
            <a:ext cx="5161414" cy="3785616"/>
          </a:xfrm>
          <a:prstGeom prst="roundRect">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2">
            <a:extLst>
              <a:ext uri="{FF2B5EF4-FFF2-40B4-BE49-F238E27FC236}">
                <a16:creationId xmlns:a16="http://schemas.microsoft.com/office/drawing/2014/main" id="{EDC5B5CD-CBC1-41B1-989A-2899917FA3DE}"/>
              </a:ext>
            </a:extLst>
          </p:cNvPr>
          <p:cNvSpPr txBox="1">
            <a:spLocks/>
          </p:cNvSpPr>
          <p:nvPr/>
        </p:nvSpPr>
        <p:spPr>
          <a:xfrm>
            <a:off x="13847622" y="20264214"/>
            <a:ext cx="12316408"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l"/>
            <a:r>
              <a:rPr lang="en-US" u="none" dirty="0"/>
              <a:t>       </a:t>
            </a:r>
            <a:r>
              <a:rPr lang="en-US" dirty="0"/>
              <a:t>PRODUCT</a:t>
            </a:r>
          </a:p>
        </p:txBody>
      </p:sp>
      <p:pic>
        <p:nvPicPr>
          <p:cNvPr id="28" name="Graphic 27" descr="Crown">
            <a:extLst>
              <a:ext uri="{FF2B5EF4-FFF2-40B4-BE49-F238E27FC236}">
                <a16:creationId xmlns:a16="http://schemas.microsoft.com/office/drawing/2014/main" id="{FF99A739-5D76-476B-A044-A0497074B93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3906799" y="20280654"/>
            <a:ext cx="731520" cy="731520"/>
          </a:xfrm>
          <a:prstGeom prst="rect">
            <a:avLst/>
          </a:prstGeom>
        </p:spPr>
      </p:pic>
      <p:pic>
        <p:nvPicPr>
          <p:cNvPr id="1026" name="Picture 2" descr="https://lh6.googleusercontent.com/-rsQIAUOJmISn8oJMguFMI46Cm4B6XYEgaPm2EMMgkOzUQbTgxKmn-dRE7daoaICJ356XgWRk1BkSD_2PfsiwX1cV6LNplDpMHSbxees5fMsDcr8pKUFlGOrop0baw">
            <a:extLst>
              <a:ext uri="{FF2B5EF4-FFF2-40B4-BE49-F238E27FC236}">
                <a16:creationId xmlns:a16="http://schemas.microsoft.com/office/drawing/2014/main" id="{1F049192-8FF1-407B-82EC-F002E577DF00}"/>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999611" y="663106"/>
            <a:ext cx="2744389" cy="274438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8E26379D-CBFD-451D-9058-D639EB69F30B}"/>
              </a:ext>
            </a:extLst>
          </p:cNvPr>
          <p:cNvCxnSpPr>
            <a:cxnSpLocks/>
          </p:cNvCxnSpPr>
          <p:nvPr/>
        </p:nvCxnSpPr>
        <p:spPr>
          <a:xfrm>
            <a:off x="1213848" y="29169881"/>
            <a:ext cx="25053725" cy="0"/>
          </a:xfrm>
          <a:prstGeom prst="line">
            <a:avLst/>
          </a:prstGeom>
          <a:ln w="12700"/>
        </p:spPr>
        <p:style>
          <a:lnRef idx="3">
            <a:schemeClr val="accent6"/>
          </a:lnRef>
          <a:fillRef idx="0">
            <a:schemeClr val="accent6"/>
          </a:fillRef>
          <a:effectRef idx="2">
            <a:schemeClr val="accent6"/>
          </a:effectRef>
          <a:fontRef idx="minor">
            <a:schemeClr val="tx1"/>
          </a:fontRef>
        </p:style>
      </p:cxnSp>
      <p:pic>
        <p:nvPicPr>
          <p:cNvPr id="47" name="Picture 46">
            <a:extLst>
              <a:ext uri="{FF2B5EF4-FFF2-40B4-BE49-F238E27FC236}">
                <a16:creationId xmlns:a16="http://schemas.microsoft.com/office/drawing/2014/main" id="{C5696742-E21B-4CDB-917B-9F3F7F786D75}"/>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5558840" y="29776631"/>
            <a:ext cx="2797954" cy="2869754"/>
          </a:xfrm>
          <a:prstGeom prst="teardrop">
            <a:avLst/>
          </a:prstGeom>
          <a:ln w="38100">
            <a:solidFill>
              <a:schemeClr val="accent6"/>
            </a:solidFill>
          </a:ln>
          <a:effectLst/>
        </p:spPr>
      </p:pic>
      <p:pic>
        <p:nvPicPr>
          <p:cNvPr id="52" name="Picture 51">
            <a:extLst>
              <a:ext uri="{FF2B5EF4-FFF2-40B4-BE49-F238E27FC236}">
                <a16:creationId xmlns:a16="http://schemas.microsoft.com/office/drawing/2014/main" id="{1BC303E1-EE4D-4D69-BEEB-FC4E0E23D759}"/>
              </a:ext>
            </a:extLst>
          </p:cNvPr>
          <p:cNvPicPr>
            <a:picLocks noChangeAspect="1"/>
          </p:cNvPicPr>
          <p:nvPr/>
        </p:nvPicPr>
        <p:blipFill rotWithShape="1">
          <a:blip r:embed="rId36" cstate="print">
            <a:extLst>
              <a:ext uri="{28A0092B-C50C-407E-A947-70E740481C1C}">
                <a14:useLocalDpi xmlns:a14="http://schemas.microsoft.com/office/drawing/2010/main" val="0"/>
              </a:ext>
            </a:extLst>
          </a:blip>
          <a:srcRect t="2038" b="23640"/>
          <a:stretch/>
        </p:blipFill>
        <p:spPr>
          <a:xfrm>
            <a:off x="18770560" y="29776631"/>
            <a:ext cx="2900945" cy="2869754"/>
          </a:xfrm>
          <a:prstGeom prst="teardrop">
            <a:avLst/>
          </a:prstGeom>
          <a:ln w="38100">
            <a:solidFill>
              <a:schemeClr val="accent6"/>
            </a:solidFill>
          </a:ln>
          <a:effectLst/>
        </p:spPr>
      </p:pic>
      <p:pic>
        <p:nvPicPr>
          <p:cNvPr id="56" name="Picture 55">
            <a:extLst>
              <a:ext uri="{FF2B5EF4-FFF2-40B4-BE49-F238E27FC236}">
                <a16:creationId xmlns:a16="http://schemas.microsoft.com/office/drawing/2014/main" id="{794E0614-F542-4C71-8BBD-E79A510AECA5}"/>
              </a:ext>
            </a:extLst>
          </p:cNvPr>
          <p:cNvPicPr>
            <a:picLocks noChangeAspect="1"/>
          </p:cNvPicPr>
          <p:nvPr/>
        </p:nvPicPr>
        <p:blipFill rotWithShape="1">
          <a:blip r:embed="rId37">
            <a:extLst>
              <a:ext uri="{28A0092B-C50C-407E-A947-70E740481C1C}">
                <a14:useLocalDpi xmlns:a14="http://schemas.microsoft.com/office/drawing/2010/main" val="0"/>
              </a:ext>
            </a:extLst>
          </a:blip>
          <a:srcRect l="15289" t="22260" r="19781" b="21740"/>
          <a:stretch/>
        </p:blipFill>
        <p:spPr>
          <a:xfrm>
            <a:off x="14155062" y="21385698"/>
            <a:ext cx="11579222" cy="6879478"/>
          </a:xfrm>
          <a:prstGeom prst="rect">
            <a:avLst/>
          </a:prstGeom>
        </p:spPr>
      </p:pic>
      <p:pic>
        <p:nvPicPr>
          <p:cNvPr id="59" name="Picture 58">
            <a:extLst>
              <a:ext uri="{FF2B5EF4-FFF2-40B4-BE49-F238E27FC236}">
                <a16:creationId xmlns:a16="http://schemas.microsoft.com/office/drawing/2014/main" id="{EC8A4D1B-DE3D-48D8-8A7E-EEBEEA9E6D03}"/>
              </a:ext>
            </a:extLst>
          </p:cNvPr>
          <p:cNvPicPr>
            <a:picLocks noChangeAspect="1"/>
          </p:cNvPicPr>
          <p:nvPr/>
        </p:nvPicPr>
        <p:blipFill rotWithShape="1">
          <a:blip r:embed="rId38" cstate="print">
            <a:extLst>
              <a:ext uri="{28A0092B-C50C-407E-A947-70E740481C1C}">
                <a14:useLocalDpi xmlns:a14="http://schemas.microsoft.com/office/drawing/2010/main" val="0"/>
              </a:ext>
            </a:extLst>
          </a:blip>
          <a:srcRect l="4624" t="15565" r="4976" b="20198"/>
          <a:stretch/>
        </p:blipFill>
        <p:spPr>
          <a:xfrm>
            <a:off x="11157864" y="-62730"/>
            <a:ext cx="4862362" cy="3455077"/>
          </a:xfrm>
          <a:prstGeom prst="rect">
            <a:avLst/>
          </a:prstGeom>
        </p:spPr>
      </p:pic>
      <p:sp>
        <p:nvSpPr>
          <p:cNvPr id="86" name="Text Placeholder 1">
            <a:extLst>
              <a:ext uri="{FF2B5EF4-FFF2-40B4-BE49-F238E27FC236}">
                <a16:creationId xmlns:a16="http://schemas.microsoft.com/office/drawing/2014/main" id="{1A92A038-450F-4927-A053-7037D5F22AEA}"/>
              </a:ext>
            </a:extLst>
          </p:cNvPr>
          <p:cNvSpPr txBox="1">
            <a:spLocks/>
          </p:cNvSpPr>
          <p:nvPr/>
        </p:nvSpPr>
        <p:spPr>
          <a:xfrm>
            <a:off x="3373299" y="32646385"/>
            <a:ext cx="6927313" cy="294444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3600" b="1" dirty="0" err="1"/>
              <a:t>Shiteng</a:t>
            </a:r>
            <a:r>
              <a:rPr lang="en-US" sz="3600" b="1" dirty="0"/>
              <a:t> Gao</a:t>
            </a:r>
          </a:p>
          <a:p>
            <a:pPr algn="ctr"/>
            <a:r>
              <a:rPr lang="en-US" sz="3600" b="1" dirty="0"/>
              <a:t>shitengg@uci.edu</a:t>
            </a:r>
          </a:p>
          <a:p>
            <a:pPr algn="ctr"/>
            <a:r>
              <a:rPr lang="en-US" sz="3600" b="1" dirty="0"/>
              <a:t>UI Designer, Front-End Developer</a:t>
            </a:r>
          </a:p>
          <a:p>
            <a:pPr algn="ctr"/>
            <a:r>
              <a:rPr lang="en-US" sz="3600" b="1" dirty="0"/>
              <a:t>Product Manager</a:t>
            </a:r>
          </a:p>
        </p:txBody>
      </p:sp>
      <p:sp>
        <p:nvSpPr>
          <p:cNvPr id="87" name="Text Placeholder 1">
            <a:extLst>
              <a:ext uri="{FF2B5EF4-FFF2-40B4-BE49-F238E27FC236}">
                <a16:creationId xmlns:a16="http://schemas.microsoft.com/office/drawing/2014/main" id="{8707C7C5-C360-4306-A673-8C260FD0447C}"/>
              </a:ext>
            </a:extLst>
          </p:cNvPr>
          <p:cNvSpPr txBox="1">
            <a:spLocks/>
          </p:cNvSpPr>
          <p:nvPr/>
        </p:nvSpPr>
        <p:spPr>
          <a:xfrm>
            <a:off x="10873264" y="32686469"/>
            <a:ext cx="5431562" cy="2944446"/>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3600" b="1" dirty="0"/>
              <a:t>Sunnyhith </a:t>
            </a:r>
            <a:r>
              <a:rPr lang="en-US" sz="3600" b="1" dirty="0" err="1"/>
              <a:t>Kanakanti</a:t>
            </a:r>
            <a:endParaRPr lang="en-US" sz="3600" b="1" dirty="0"/>
          </a:p>
          <a:p>
            <a:pPr algn="ctr"/>
            <a:r>
              <a:rPr lang="en-US" sz="3600" b="1" dirty="0"/>
              <a:t>skanakan@uci.edu</a:t>
            </a:r>
          </a:p>
          <a:p>
            <a:pPr algn="ctr"/>
            <a:r>
              <a:rPr lang="en-US" sz="3600" b="1" dirty="0"/>
              <a:t>Full Stack Developer</a:t>
            </a:r>
          </a:p>
          <a:p>
            <a:pPr algn="ctr"/>
            <a:r>
              <a:rPr lang="en-US" sz="3600" b="1" dirty="0"/>
              <a:t>Product Manager</a:t>
            </a:r>
          </a:p>
        </p:txBody>
      </p:sp>
      <p:sp>
        <p:nvSpPr>
          <p:cNvPr id="89" name="Text Placeholder 1">
            <a:extLst>
              <a:ext uri="{FF2B5EF4-FFF2-40B4-BE49-F238E27FC236}">
                <a16:creationId xmlns:a16="http://schemas.microsoft.com/office/drawing/2014/main" id="{D2E76D1D-DFBE-451D-8C39-E43589BD096D}"/>
              </a:ext>
            </a:extLst>
          </p:cNvPr>
          <p:cNvSpPr txBox="1">
            <a:spLocks/>
          </p:cNvSpPr>
          <p:nvPr/>
        </p:nvSpPr>
        <p:spPr>
          <a:xfrm>
            <a:off x="16704473" y="32646385"/>
            <a:ext cx="7598569" cy="2944446"/>
          </a:xfrm>
          <a:prstGeom prst="rect">
            <a:avLst/>
          </a:prstGeom>
          <a:noFill/>
          <a:ln>
            <a:noFill/>
          </a:ln>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Calibri" panose="020F0502020204030204" pitchFamily="34" charset="0"/>
                <a:ea typeface="+mn-ea"/>
                <a:cs typeface="Calibri" panose="020F0502020204030204" pitchFamily="34"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3600" b="1" dirty="0"/>
              <a:t>Tzu-Yu (Zoe) Chao</a:t>
            </a:r>
          </a:p>
          <a:p>
            <a:pPr algn="ctr"/>
            <a:r>
              <a:rPr lang="en-US" sz="3600" b="1" dirty="0"/>
              <a:t>tzuyuc@uci.edu</a:t>
            </a:r>
          </a:p>
          <a:p>
            <a:pPr algn="ctr"/>
            <a:r>
              <a:rPr lang="en-US" sz="3600" b="1" dirty="0"/>
              <a:t>Data Engineer, Back-End Developer</a:t>
            </a:r>
          </a:p>
          <a:p>
            <a:pPr algn="ctr"/>
            <a:r>
              <a:rPr lang="en-US" sz="3600" b="1" dirty="0"/>
              <a:t>Product Manager</a:t>
            </a:r>
          </a:p>
        </p:txBody>
      </p:sp>
      <p:pic>
        <p:nvPicPr>
          <p:cNvPr id="62" name="Picture 61">
            <a:extLst>
              <a:ext uri="{FF2B5EF4-FFF2-40B4-BE49-F238E27FC236}">
                <a16:creationId xmlns:a16="http://schemas.microsoft.com/office/drawing/2014/main" id="{4C0478EC-FF0D-4E7D-B7E8-8AF2385A1633}"/>
              </a:ext>
            </a:extLst>
          </p:cNvPr>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12244430" y="29775169"/>
            <a:ext cx="2871216" cy="2871216"/>
          </a:xfrm>
          <a:prstGeom prst="teardrop">
            <a:avLst/>
          </a:prstGeom>
          <a:ln w="38100">
            <a:solidFill>
              <a:schemeClr val="accent6"/>
            </a:solidFill>
          </a:ln>
        </p:spPr>
      </p:pic>
      <p:sp>
        <p:nvSpPr>
          <p:cNvPr id="67" name="Rectangle 66">
            <a:extLst>
              <a:ext uri="{FF2B5EF4-FFF2-40B4-BE49-F238E27FC236}">
                <a16:creationId xmlns:a16="http://schemas.microsoft.com/office/drawing/2014/main" id="{A9247FA9-39A5-4032-ADF0-C2F36489A618}"/>
              </a:ext>
            </a:extLst>
          </p:cNvPr>
          <p:cNvSpPr/>
          <p:nvPr/>
        </p:nvSpPr>
        <p:spPr>
          <a:xfrm>
            <a:off x="385011" y="35590831"/>
            <a:ext cx="2501894" cy="5760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202838"/>
      </p:ext>
    </p:extLst>
  </p:cSld>
  <p:clrMapOvr>
    <a:masterClrMapping/>
  </p:clrMapOvr>
</p:sld>
</file>

<file path=ppt/theme/theme1.xml><?xml version="1.0" encoding="utf-8"?>
<a:theme xmlns:a="http://schemas.openxmlformats.org/drawingml/2006/main" name="30x40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3453</TotalTime>
  <Words>391</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30x40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Sunny Hith</cp:lastModifiedBy>
  <cp:revision>115</cp:revision>
  <cp:lastPrinted>2019-12-02T11:11:10Z</cp:lastPrinted>
  <dcterms:created xsi:type="dcterms:W3CDTF">2012-02-10T00:10:15Z</dcterms:created>
  <dcterms:modified xsi:type="dcterms:W3CDTF">2019-12-03T06:50:07Z</dcterms:modified>
  <cp:category>Research poster templates</cp:category>
</cp:coreProperties>
</file>